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tiff" ContentType="image/tif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 id="2147483692" r:id="rId5"/>
    <p:sldMasterId id="2147483716" r:id="rId6"/>
    <p:sldMasterId id="2147483727" r:id="rId7"/>
    <p:sldMasterId id="2147483739" r:id="rId8"/>
    <p:sldMasterId id="2147483750" r:id="rId9"/>
    <p:sldMasterId id="2147483762" r:id="rId10"/>
    <p:sldMasterId id="2147483774" r:id="rId11"/>
    <p:sldMasterId id="2147483786" r:id="rId12"/>
    <p:sldMasterId id="2147483796" r:id="rId13"/>
    <p:sldMasterId id="2147483806" r:id="rId14"/>
    <p:sldMasterId id="2147483821" r:id="rId15"/>
    <p:sldMasterId id="2147483835" r:id="rId16"/>
  </p:sldMasterIdLst>
  <p:notesMasterIdLst>
    <p:notesMasterId r:id="rId94"/>
  </p:notesMasterIdLst>
  <p:sldIdLst>
    <p:sldId id="256" r:id="rId17"/>
    <p:sldId id="258" r:id="rId18"/>
    <p:sldId id="259" r:id="rId19"/>
    <p:sldId id="271" r:id="rId20"/>
    <p:sldId id="272" r:id="rId21"/>
    <p:sldId id="280" r:id="rId22"/>
    <p:sldId id="281" r:id="rId23"/>
    <p:sldId id="273" r:id="rId24"/>
    <p:sldId id="274" r:id="rId25"/>
    <p:sldId id="275" r:id="rId26"/>
    <p:sldId id="277" r:id="rId27"/>
    <p:sldId id="276" r:id="rId28"/>
    <p:sldId id="282" r:id="rId29"/>
    <p:sldId id="283" r:id="rId30"/>
    <p:sldId id="278" r:id="rId31"/>
    <p:sldId id="284" r:id="rId32"/>
    <p:sldId id="285" r:id="rId33"/>
    <p:sldId id="286" r:id="rId34"/>
    <p:sldId id="287" r:id="rId35"/>
    <p:sldId id="288" r:id="rId36"/>
    <p:sldId id="289" r:id="rId37"/>
    <p:sldId id="290" r:id="rId38"/>
    <p:sldId id="291" r:id="rId39"/>
    <p:sldId id="292" r:id="rId40"/>
    <p:sldId id="293" r:id="rId41"/>
    <p:sldId id="294" r:id="rId42"/>
    <p:sldId id="303" r:id="rId43"/>
    <p:sldId id="297" r:id="rId44"/>
    <p:sldId id="298" r:id="rId45"/>
    <p:sldId id="299" r:id="rId46"/>
    <p:sldId id="300" r:id="rId47"/>
    <p:sldId id="301" r:id="rId48"/>
    <p:sldId id="302" r:id="rId49"/>
    <p:sldId id="304" r:id="rId50"/>
    <p:sldId id="305" r:id="rId51"/>
    <p:sldId id="306" r:id="rId52"/>
    <p:sldId id="311" r:id="rId53"/>
    <p:sldId id="312" r:id="rId54"/>
    <p:sldId id="313" r:id="rId55"/>
    <p:sldId id="308" r:id="rId56"/>
    <p:sldId id="309" r:id="rId57"/>
    <p:sldId id="310" r:id="rId58"/>
    <p:sldId id="315" r:id="rId59"/>
    <p:sldId id="316" r:id="rId60"/>
    <p:sldId id="317"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5" r:id="rId75"/>
    <p:sldId id="336" r:id="rId76"/>
    <p:sldId id="337" r:id="rId77"/>
    <p:sldId id="338" r:id="rId78"/>
    <p:sldId id="260" r:id="rId79"/>
    <p:sldId id="340" r:id="rId80"/>
    <p:sldId id="345" r:id="rId81"/>
    <p:sldId id="344" r:id="rId82"/>
    <p:sldId id="352" r:id="rId83"/>
    <p:sldId id="347" r:id="rId84"/>
    <p:sldId id="356" r:id="rId85"/>
    <p:sldId id="341" r:id="rId86"/>
    <p:sldId id="351" r:id="rId87"/>
    <p:sldId id="357" r:id="rId88"/>
    <p:sldId id="353" r:id="rId89"/>
    <p:sldId id="355" r:id="rId90"/>
    <p:sldId id="342" r:id="rId91"/>
    <p:sldId id="343" r:id="rId92"/>
    <p:sldId id="269" r:id="rId9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1pPr>
    <a:lvl2pPr marL="0" marR="0" indent="22860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2pPr>
    <a:lvl3pPr marL="0" marR="0" indent="45720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3pPr>
    <a:lvl4pPr marL="0" marR="0" indent="68580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4pPr>
    <a:lvl5pPr marL="0" marR="0" indent="91440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5pPr>
    <a:lvl6pPr marL="0" marR="0" indent="114300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6pPr>
    <a:lvl7pPr marL="0" marR="0" indent="137160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7pPr>
    <a:lvl8pPr marL="0" marR="0" indent="160020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8pPr>
    <a:lvl9pPr marL="0" marR="0" indent="182880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a:srgbClr val="D566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020"/>
    <p:restoredTop sz="94709"/>
  </p:normalViewPr>
  <p:slideViewPr>
    <p:cSldViewPr snapToGrid="0" snapToObjects="1">
      <p:cViewPr varScale="1">
        <p:scale>
          <a:sx n="41" d="100"/>
          <a:sy n="41" d="100"/>
        </p:scale>
        <p:origin x="22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notesMaster" Target="notesMasters/notesMaster1.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larryz\Dropbox\Talks\CVPR15%20Dataset\evaluationmetric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larryz\Dropbox\Talks\CVPR15%20Dataset\evaluationmetrics.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larryz\Dropbox\Talks\CVPR15%20Dataset\evaluationmetr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3"/>
          <c:y val="0.0650792423656745"/>
          <c:w val="0.723371783111536"/>
          <c:h val="0.798742348934253"/>
        </c:manualLayout>
      </c:layout>
      <c:scatterChart>
        <c:scatterStyle val="lineMarker"/>
        <c:varyColors val="0"/>
        <c:ser>
          <c:idx val="0"/>
          <c:order val="0"/>
          <c:tx>
            <c:strRef>
              <c:f>Sheet1!$G$1</c:f>
              <c:strCache>
                <c:ptCount val="1"/>
                <c:pt idx="0">
                  <c:v>CIDEr</c:v>
                </c:pt>
              </c:strCache>
            </c:strRef>
          </c:tx>
          <c:spPr>
            <a:ln w="76200" cap="rnd">
              <a:noFill/>
              <a:round/>
            </a:ln>
            <a:effectLst/>
          </c:spPr>
          <c:marker>
            <c:symbol val="circle"/>
            <c:size val="25"/>
            <c:spPr>
              <a:solidFill>
                <a:srgbClr val="FFFF00"/>
              </a:solidFill>
              <a:ln w="76200">
                <a:noFill/>
              </a:ln>
              <a:effectLst/>
            </c:spPr>
          </c:marker>
          <c:dPt>
            <c:idx val="0"/>
            <c:marker>
              <c:symbol val="circle"/>
              <c:size val="25"/>
              <c:spPr>
                <a:solidFill>
                  <a:srgbClr val="FFFF00"/>
                </a:solidFill>
                <a:ln w="76200">
                  <a:noFill/>
                </a:ln>
                <a:effectLst/>
              </c:spPr>
            </c:marker>
            <c:bubble3D val="0"/>
          </c:dPt>
          <c:dPt>
            <c:idx val="9"/>
            <c:marker>
              <c:symbol val="circle"/>
              <c:size val="25"/>
              <c:spPr>
                <a:solidFill>
                  <a:srgbClr val="FFFF00"/>
                </a:solidFill>
                <a:ln w="76200">
                  <a:noFill/>
                </a:ln>
                <a:effectLst/>
              </c:spPr>
            </c:marker>
            <c:bubble3D val="0"/>
          </c:dPt>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Sheet1!$G$2:$G$17</c:f>
              <c:numCache>
                <c:formatCode>General</c:formatCode>
                <c:ptCount val="16"/>
                <c:pt idx="0">
                  <c:v>0.91</c:v>
                </c:pt>
                <c:pt idx="1">
                  <c:v>0.946</c:v>
                </c:pt>
                <c:pt idx="2">
                  <c:v>0.925</c:v>
                </c:pt>
                <c:pt idx="3">
                  <c:v>0.878</c:v>
                </c:pt>
                <c:pt idx="4">
                  <c:v>0.937</c:v>
                </c:pt>
                <c:pt idx="5">
                  <c:v>0.891</c:v>
                </c:pt>
                <c:pt idx="6">
                  <c:v>0.935</c:v>
                </c:pt>
                <c:pt idx="7">
                  <c:v>0.916</c:v>
                </c:pt>
                <c:pt idx="8">
                  <c:v>0.856</c:v>
                </c:pt>
                <c:pt idx="9">
                  <c:v>0.536</c:v>
                </c:pt>
                <c:pt idx="10">
                  <c:v>0.896</c:v>
                </c:pt>
                <c:pt idx="11">
                  <c:v>0.69</c:v>
                </c:pt>
                <c:pt idx="12">
                  <c:v>0.752</c:v>
                </c:pt>
                <c:pt idx="13">
                  <c:v>0.692</c:v>
                </c:pt>
                <c:pt idx="14">
                  <c:v>0.716</c:v>
                </c:pt>
                <c:pt idx="15">
                  <c:v>0.682</c:v>
                </c:pt>
              </c:numCache>
            </c:numRef>
          </c:yVal>
          <c:smooth val="0"/>
        </c:ser>
        <c:dLbls>
          <c:showLegendKey val="0"/>
          <c:showVal val="0"/>
          <c:showCatName val="0"/>
          <c:showSerName val="0"/>
          <c:showPercent val="0"/>
          <c:showBubbleSize val="0"/>
        </c:dLbls>
        <c:axId val="-1541529856"/>
        <c:axId val="-1541570240"/>
        <c:extLst>
          <c:ext xmlns:c15="http://schemas.microsoft.com/office/drawing/2012/chart" uri="{02D57815-91ED-43cb-92C2-25804820EDAC}">
            <c15:filteredScatterSeries>
              <c15:ser>
                <c:idx val="1"/>
                <c:order val="1"/>
                <c:tx>
                  <c:strRef>
                    <c:extLst>
                      <c:ext uri="{02D57815-91ED-43cb-92C2-25804820EDAC}">
                        <c15:formulaRef>
                          <c15:sqref>Sheet1!$H$1</c15:sqref>
                        </c15:formulaRef>
                      </c:ext>
                    </c:extLst>
                    <c:strCache>
                      <c:ptCount val="1"/>
                      <c:pt idx="0">
                        <c:v>METEOR</c:v>
                      </c:pt>
                    </c:strCache>
                  </c:strRef>
                </c:tx>
                <c:spPr>
                  <a:ln w="25400" cap="rnd">
                    <a:noFill/>
                    <a:round/>
                  </a:ln>
                  <a:effectLst/>
                </c:spPr>
                <c:marker>
                  <c:symbol val="circle"/>
                  <c:size val="5"/>
                  <c:spPr>
                    <a:solidFill>
                      <a:schemeClr val="accent2"/>
                    </a:solidFill>
                    <a:ln w="66675">
                      <a:solidFill>
                        <a:schemeClr val="accent2"/>
                      </a:solidFill>
                    </a:ln>
                    <a:effectLst/>
                  </c:spPr>
                </c:marker>
                <c:xVal>
                  <c:numRef>
                    <c:extLst>
                      <c:ext uri="{02D57815-91ED-43cb-92C2-25804820EDAC}">
                        <c15:formulaRef>
                          <c15:sqref>Sheet1!$B$2:$B$17</c15:sqref>
                        </c15:formulaRef>
                      </c:ext>
                    </c:extLst>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extLst>
                      <c:ext uri="{02D57815-91ED-43cb-92C2-25804820EDAC}">
                        <c15:formulaRef>
                          <c15:sqref>Sheet1!$H$2:$H$17</c15:sqref>
                        </c15:formulaRef>
                      </c:ext>
                    </c:extLst>
                    <c:numCache>
                      <c:formatCode>General</c:formatCode>
                      <c:ptCount val="16"/>
                      <c:pt idx="0">
                        <c:v>0.335</c:v>
                      </c:pt>
                      <c:pt idx="1">
                        <c:v>0.346</c:v>
                      </c:pt>
                      <c:pt idx="2">
                        <c:v>0.331</c:v>
                      </c:pt>
                      <c:pt idx="3">
                        <c:v>0.323</c:v>
                      </c:pt>
                      <c:pt idx="4">
                        <c:v>0.339</c:v>
                      </c:pt>
                      <c:pt idx="5">
                        <c:v>0.322</c:v>
                      </c:pt>
                      <c:pt idx="6">
                        <c:v>0.325</c:v>
                      </c:pt>
                      <c:pt idx="7">
                        <c:v>0.318</c:v>
                      </c:pt>
                      <c:pt idx="8">
                        <c:v>0.318</c:v>
                      </c:pt>
                      <c:pt idx="9">
                        <c:v>0.252</c:v>
                      </c:pt>
                      <c:pt idx="10">
                        <c:v>0.32</c:v>
                      </c:pt>
                      <c:pt idx="11">
                        <c:v>0.284</c:v>
                      </c:pt>
                      <c:pt idx="12">
                        <c:v>0.294</c:v>
                      </c:pt>
                      <c:pt idx="13">
                        <c:v>0.28</c:v>
                      </c:pt>
                      <c:pt idx="14">
                        <c:v>0.288</c:v>
                      </c:pt>
                      <c:pt idx="15">
                        <c:v>0.273</c:v>
                      </c:pt>
                    </c:numCache>
                  </c:numRef>
                </c:yVal>
                <c:smooth val="0"/>
              </c15:ser>
            </c15:filteredScatterSeries>
            <c15:filteredScatterSeries>
              <c15:ser>
                <c:idx val="5"/>
                <c:order val="2"/>
                <c:tx>
                  <c:strRef>
                    <c:extLst xmlns:c15="http://schemas.microsoft.com/office/drawing/2012/chart">
                      <c:ext xmlns:c15="http://schemas.microsoft.com/office/drawing/2012/chart" uri="{02D57815-91ED-43cb-92C2-25804820EDAC}">
                        <c15:formulaRef>
                          <c15:sqref>Sheet1!$M$1</c15:sqref>
                        </c15:formulaRef>
                      </c:ext>
                    </c:extLst>
                    <c:strCache>
                      <c:ptCount val="1"/>
                      <c:pt idx="0">
                        <c:v>BLEU 4</c:v>
                      </c:pt>
                    </c:strCache>
                  </c:strRef>
                </c:tx>
                <c:spPr>
                  <a:ln w="25400" cap="rnd">
                    <a:noFill/>
                    <a:round/>
                  </a:ln>
                  <a:effectLst/>
                </c:spPr>
                <c:marker>
                  <c:symbol val="circle"/>
                  <c:size val="5"/>
                  <c:spPr>
                    <a:solidFill>
                      <a:schemeClr val="accent6"/>
                    </a:solidFill>
                    <a:ln w="76200">
                      <a:solidFill>
                        <a:schemeClr val="accent6"/>
                      </a:solidFill>
                    </a:ln>
                    <a:effectLst/>
                  </c:spPr>
                </c:marker>
                <c:xVal>
                  <c:numRef>
                    <c:extLst xmlns:c15="http://schemas.microsoft.com/office/drawing/2012/chart">
                      <c:ext xmlns:c15="http://schemas.microsoft.com/office/drawing/2012/chart" uri="{02D57815-91ED-43cb-92C2-25804820EDAC}">
                        <c15:formulaRef>
                          <c15:sqref>Sheet1!$B$2:$B$17</c15:sqref>
                        </c15:formulaRef>
                      </c:ext>
                    </c:extLst>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extLst xmlns:c15="http://schemas.microsoft.com/office/drawing/2012/chart">
                      <c:ext xmlns:c15="http://schemas.microsoft.com/office/drawing/2012/chart" uri="{02D57815-91ED-43cb-92C2-25804820EDAC}">
                        <c15:formulaRef>
                          <c15:sqref>Sheet1!$M$2:$M$17</c15:sqref>
                        </c15:formulaRef>
                      </c:ext>
                    </c:extLst>
                    <c:numCache>
                      <c:formatCode>General</c:formatCode>
                      <c:ptCount val="16"/>
                      <c:pt idx="0">
                        <c:v>0.471</c:v>
                      </c:pt>
                      <c:pt idx="1">
                        <c:v>0.587</c:v>
                      </c:pt>
                      <c:pt idx="2">
                        <c:v>0.567</c:v>
                      </c:pt>
                      <c:pt idx="3">
                        <c:v>0.523</c:v>
                      </c:pt>
                      <c:pt idx="4">
                        <c:v>0.601</c:v>
                      </c:pt>
                      <c:pt idx="5">
                        <c:v>0.534</c:v>
                      </c:pt>
                      <c:pt idx="6">
                        <c:v>0.575</c:v>
                      </c:pt>
                      <c:pt idx="7">
                        <c:v>0.542</c:v>
                      </c:pt>
                      <c:pt idx="8">
                        <c:v>0.554</c:v>
                      </c:pt>
                      <c:pt idx="9">
                        <c:v>0.278</c:v>
                      </c:pt>
                      <c:pt idx="10">
                        <c:v>0.578</c:v>
                      </c:pt>
                      <c:pt idx="11">
                        <c:v>0.432</c:v>
                      </c:pt>
                      <c:pt idx="12">
                        <c:v>0.517</c:v>
                      </c:pt>
                      <c:pt idx="13">
                        <c:v>0.446</c:v>
                      </c:pt>
                      <c:pt idx="14">
                        <c:v>0.478</c:v>
                      </c:pt>
                      <c:pt idx="15">
                        <c:v>0.493</c:v>
                      </c:pt>
                    </c:numCache>
                  </c:numRef>
                </c:yVal>
                <c:smooth val="0"/>
              </c15:ser>
            </c15:filteredScatterSeries>
          </c:ext>
        </c:extLst>
      </c:scatterChart>
      <c:valAx>
        <c:axId val="-1541529856"/>
        <c:scaling>
          <c:orientation val="minMax"/>
          <c:max val="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4000" b="0" i="0" u="none" strike="noStrike" kern="1200" baseline="0">
                    <a:solidFill>
                      <a:schemeClr val="bg1"/>
                    </a:solidFill>
                    <a:latin typeface="+mn-lt"/>
                    <a:ea typeface="+mn-ea"/>
                    <a:cs typeface="+mn-cs"/>
                  </a:defRPr>
                </a:pPr>
                <a:r>
                  <a:rPr lang="en-US"/>
                  <a:t>Human Judgement</a:t>
                </a:r>
              </a:p>
            </c:rich>
          </c:tx>
          <c:layout>
            <c:manualLayout>
              <c:xMode val="edge"/>
              <c:yMode val="edge"/>
              <c:x val="0.334125420860021"/>
              <c:y val="0.92669676608672"/>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1541570240"/>
        <c:crosses val="autoZero"/>
        <c:crossBetween val="midCat"/>
        <c:majorUnit val="0.1"/>
      </c:valAx>
      <c:valAx>
        <c:axId val="-1541570240"/>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000" b="0" i="0" u="none" strike="noStrike" kern="1200" baseline="0">
                    <a:solidFill>
                      <a:schemeClr val="bg1"/>
                    </a:solidFill>
                    <a:latin typeface="+mn-lt"/>
                    <a:ea typeface="+mn-ea"/>
                    <a:cs typeface="+mn-cs"/>
                  </a:defRPr>
                </a:pPr>
                <a:r>
                  <a:rPr lang="en-US"/>
                  <a:t>Automatic Metric</a:t>
                </a:r>
              </a:p>
            </c:rich>
          </c:tx>
          <c:layout>
            <c:manualLayout>
              <c:xMode val="edge"/>
              <c:yMode val="edge"/>
              <c:x val="0.00112850451300169"/>
              <c:y val="0.320716054021297"/>
            </c:manualLayout>
          </c:layout>
          <c:overlay val="0"/>
          <c:spPr>
            <a:noFill/>
            <a:ln>
              <a:noFill/>
            </a:ln>
            <a:effectLst/>
          </c:spPr>
          <c:txPr>
            <a:bodyPr rot="-54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1541529856"/>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sz="40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3"/>
          <c:y val="0.0650792423656745"/>
          <c:w val="0.723371783111536"/>
          <c:h val="0.798742348934253"/>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25"/>
            <c:spPr>
              <a:solidFill>
                <a:srgbClr val="FFFF00"/>
              </a:solidFill>
              <a:ln w="381000">
                <a:noFill/>
              </a:ln>
              <a:effectLst/>
            </c:spPr>
          </c:marker>
          <c:dPt>
            <c:idx val="0"/>
            <c:marker>
              <c:symbol val="circle"/>
              <c:size val="25"/>
              <c:spPr>
                <a:solidFill>
                  <a:srgbClr val="FFFF00"/>
                </a:solidFill>
                <a:ln w="381000">
                  <a:noFill/>
                </a:ln>
                <a:effectLst/>
              </c:spPr>
            </c:marker>
            <c:bubble3D val="0"/>
          </c:dPt>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Sheet1!$G$2:$G$17</c:f>
              <c:numCache>
                <c:formatCode>General</c:formatCode>
                <c:ptCount val="16"/>
                <c:pt idx="0">
                  <c:v>0.91</c:v>
                </c:pt>
                <c:pt idx="1">
                  <c:v>0.946</c:v>
                </c:pt>
                <c:pt idx="2">
                  <c:v>0.925</c:v>
                </c:pt>
                <c:pt idx="3">
                  <c:v>0.878</c:v>
                </c:pt>
                <c:pt idx="4">
                  <c:v>0.937</c:v>
                </c:pt>
                <c:pt idx="5">
                  <c:v>0.891</c:v>
                </c:pt>
                <c:pt idx="6">
                  <c:v>0.935</c:v>
                </c:pt>
                <c:pt idx="7">
                  <c:v>0.916</c:v>
                </c:pt>
                <c:pt idx="8">
                  <c:v>0.856</c:v>
                </c:pt>
                <c:pt idx="9">
                  <c:v>0.536</c:v>
                </c:pt>
                <c:pt idx="10">
                  <c:v>0.896</c:v>
                </c:pt>
                <c:pt idx="11">
                  <c:v>0.69</c:v>
                </c:pt>
                <c:pt idx="12">
                  <c:v>0.752</c:v>
                </c:pt>
                <c:pt idx="13">
                  <c:v>0.692</c:v>
                </c:pt>
                <c:pt idx="14">
                  <c:v>0.716</c:v>
                </c:pt>
                <c:pt idx="15">
                  <c:v>0.682</c:v>
                </c:pt>
              </c:numCache>
            </c:numRef>
          </c:yVal>
          <c:smooth val="0"/>
        </c:ser>
        <c:dLbls>
          <c:showLegendKey val="0"/>
          <c:showVal val="0"/>
          <c:showCatName val="0"/>
          <c:showSerName val="0"/>
          <c:showPercent val="0"/>
          <c:showBubbleSize val="0"/>
        </c:dLbls>
        <c:axId val="-1541609408"/>
        <c:axId val="-1541637056"/>
        <c:extLst>
          <c:ext xmlns:c15="http://schemas.microsoft.com/office/drawing/2012/chart" uri="{02D57815-91ED-43cb-92C2-25804820EDAC}">
            <c15:filteredScatterSeries>
              <c15:ser>
                <c:idx val="1"/>
                <c:order val="1"/>
                <c:tx>
                  <c:strRef>
                    <c:extLst>
                      <c:ext uri="{02D57815-91ED-43cb-92C2-25804820EDAC}">
                        <c15:formulaRef>
                          <c15:sqref>Sheet1!$H$1</c15:sqref>
                        </c15:formulaRef>
                      </c:ext>
                    </c:extLst>
                    <c:strCache>
                      <c:ptCount val="1"/>
                      <c:pt idx="0">
                        <c:v>METEOR</c:v>
                      </c:pt>
                    </c:strCache>
                  </c:strRef>
                </c:tx>
                <c:spPr>
                  <a:ln w="25400" cap="rnd">
                    <a:noFill/>
                    <a:round/>
                  </a:ln>
                  <a:effectLst/>
                </c:spPr>
                <c:marker>
                  <c:symbol val="circle"/>
                  <c:size val="5"/>
                  <c:spPr>
                    <a:solidFill>
                      <a:schemeClr val="accent2"/>
                    </a:solidFill>
                    <a:ln w="66675">
                      <a:solidFill>
                        <a:schemeClr val="accent2"/>
                      </a:solidFill>
                    </a:ln>
                    <a:effectLst/>
                  </c:spPr>
                </c:marker>
                <c:xVal>
                  <c:numRef>
                    <c:extLst>
                      <c:ext uri="{02D57815-91ED-43cb-92C2-25804820EDAC}">
                        <c15:formulaRef>
                          <c15:sqref>Sheet1!$B$2:$B$17</c15:sqref>
                        </c15:formulaRef>
                      </c:ext>
                    </c:extLst>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extLst>
                      <c:ext uri="{02D57815-91ED-43cb-92C2-25804820EDAC}">
                        <c15:formulaRef>
                          <c15:sqref>Sheet1!$H$2:$H$17</c15:sqref>
                        </c15:formulaRef>
                      </c:ext>
                    </c:extLst>
                    <c:numCache>
                      <c:formatCode>General</c:formatCode>
                      <c:ptCount val="16"/>
                      <c:pt idx="0">
                        <c:v>0.335</c:v>
                      </c:pt>
                      <c:pt idx="1">
                        <c:v>0.346</c:v>
                      </c:pt>
                      <c:pt idx="2">
                        <c:v>0.331</c:v>
                      </c:pt>
                      <c:pt idx="3">
                        <c:v>0.323</c:v>
                      </c:pt>
                      <c:pt idx="4">
                        <c:v>0.339</c:v>
                      </c:pt>
                      <c:pt idx="5">
                        <c:v>0.322</c:v>
                      </c:pt>
                      <c:pt idx="6">
                        <c:v>0.325</c:v>
                      </c:pt>
                      <c:pt idx="7">
                        <c:v>0.318</c:v>
                      </c:pt>
                      <c:pt idx="8">
                        <c:v>0.318</c:v>
                      </c:pt>
                      <c:pt idx="9">
                        <c:v>0.252</c:v>
                      </c:pt>
                      <c:pt idx="10">
                        <c:v>0.32</c:v>
                      </c:pt>
                      <c:pt idx="11">
                        <c:v>0.284</c:v>
                      </c:pt>
                      <c:pt idx="12">
                        <c:v>0.294</c:v>
                      </c:pt>
                      <c:pt idx="13">
                        <c:v>0.28</c:v>
                      </c:pt>
                      <c:pt idx="14">
                        <c:v>0.288</c:v>
                      </c:pt>
                      <c:pt idx="15">
                        <c:v>0.273</c:v>
                      </c:pt>
                    </c:numCache>
                  </c:numRef>
                </c:yVal>
                <c:smooth val="0"/>
              </c15:ser>
            </c15:filteredScatterSeries>
            <c15:filteredScatterSeries>
              <c15:ser>
                <c:idx val="5"/>
                <c:order val="2"/>
                <c:tx>
                  <c:strRef>
                    <c:extLst xmlns:c15="http://schemas.microsoft.com/office/drawing/2012/chart">
                      <c:ext xmlns:c15="http://schemas.microsoft.com/office/drawing/2012/chart" uri="{02D57815-91ED-43cb-92C2-25804820EDAC}">
                        <c15:formulaRef>
                          <c15:sqref>Sheet1!$M$1</c15:sqref>
                        </c15:formulaRef>
                      </c:ext>
                    </c:extLst>
                    <c:strCache>
                      <c:ptCount val="1"/>
                      <c:pt idx="0">
                        <c:v>BLEU 4</c:v>
                      </c:pt>
                    </c:strCache>
                  </c:strRef>
                </c:tx>
                <c:spPr>
                  <a:ln w="25400" cap="rnd">
                    <a:noFill/>
                    <a:round/>
                  </a:ln>
                  <a:effectLst/>
                </c:spPr>
                <c:marker>
                  <c:symbol val="circle"/>
                  <c:size val="5"/>
                  <c:spPr>
                    <a:solidFill>
                      <a:schemeClr val="accent6"/>
                    </a:solidFill>
                    <a:ln w="76200">
                      <a:solidFill>
                        <a:schemeClr val="accent6"/>
                      </a:solidFill>
                    </a:ln>
                    <a:effectLst/>
                  </c:spPr>
                </c:marker>
                <c:xVal>
                  <c:numRef>
                    <c:extLst xmlns:c15="http://schemas.microsoft.com/office/drawing/2012/chart">
                      <c:ext xmlns:c15="http://schemas.microsoft.com/office/drawing/2012/chart" uri="{02D57815-91ED-43cb-92C2-25804820EDAC}">
                        <c15:formulaRef>
                          <c15:sqref>Sheet1!$B$2:$B$17</c15:sqref>
                        </c15:formulaRef>
                      </c:ext>
                    </c:extLst>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extLst xmlns:c15="http://schemas.microsoft.com/office/drawing/2012/chart">
                      <c:ext xmlns:c15="http://schemas.microsoft.com/office/drawing/2012/chart" uri="{02D57815-91ED-43cb-92C2-25804820EDAC}">
                        <c15:formulaRef>
                          <c15:sqref>Sheet1!$M$2:$M$17</c15:sqref>
                        </c15:formulaRef>
                      </c:ext>
                    </c:extLst>
                    <c:numCache>
                      <c:formatCode>General</c:formatCode>
                      <c:ptCount val="16"/>
                      <c:pt idx="0">
                        <c:v>0.471</c:v>
                      </c:pt>
                      <c:pt idx="1">
                        <c:v>0.587</c:v>
                      </c:pt>
                      <c:pt idx="2">
                        <c:v>0.567</c:v>
                      </c:pt>
                      <c:pt idx="3">
                        <c:v>0.523</c:v>
                      </c:pt>
                      <c:pt idx="4">
                        <c:v>0.601</c:v>
                      </c:pt>
                      <c:pt idx="5">
                        <c:v>0.534</c:v>
                      </c:pt>
                      <c:pt idx="6">
                        <c:v>0.575</c:v>
                      </c:pt>
                      <c:pt idx="7">
                        <c:v>0.542</c:v>
                      </c:pt>
                      <c:pt idx="8">
                        <c:v>0.554</c:v>
                      </c:pt>
                      <c:pt idx="9">
                        <c:v>0.278</c:v>
                      </c:pt>
                      <c:pt idx="10">
                        <c:v>0.578</c:v>
                      </c:pt>
                      <c:pt idx="11">
                        <c:v>0.432</c:v>
                      </c:pt>
                      <c:pt idx="12">
                        <c:v>0.517</c:v>
                      </c:pt>
                      <c:pt idx="13">
                        <c:v>0.446</c:v>
                      </c:pt>
                      <c:pt idx="14">
                        <c:v>0.478</c:v>
                      </c:pt>
                      <c:pt idx="15">
                        <c:v>0.493</c:v>
                      </c:pt>
                    </c:numCache>
                  </c:numRef>
                </c:yVal>
                <c:smooth val="0"/>
              </c15:ser>
            </c15:filteredScatterSeries>
          </c:ext>
        </c:extLst>
      </c:scatterChart>
      <c:valAx>
        <c:axId val="-1541609408"/>
        <c:scaling>
          <c:orientation val="minMax"/>
          <c:max val="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4000" b="0" i="0" u="none" strike="noStrike" kern="1200" baseline="0">
                    <a:solidFill>
                      <a:schemeClr val="bg1"/>
                    </a:solidFill>
                    <a:latin typeface="+mn-lt"/>
                    <a:ea typeface="+mn-ea"/>
                    <a:cs typeface="+mn-cs"/>
                  </a:defRPr>
                </a:pPr>
                <a:r>
                  <a:rPr lang="en-US"/>
                  <a:t>Human Judgement</a:t>
                </a:r>
              </a:p>
            </c:rich>
          </c:tx>
          <c:layout>
            <c:manualLayout>
              <c:xMode val="edge"/>
              <c:yMode val="edge"/>
              <c:x val="0.334125420860021"/>
              <c:y val="0.92669676608672"/>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1541637056"/>
        <c:crosses val="autoZero"/>
        <c:crossBetween val="midCat"/>
        <c:majorUnit val="0.1"/>
      </c:valAx>
      <c:valAx>
        <c:axId val="-1541637056"/>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000" b="0" i="0" u="none" strike="noStrike" kern="1200" baseline="0">
                    <a:solidFill>
                      <a:schemeClr val="bg1"/>
                    </a:solidFill>
                    <a:latin typeface="+mn-lt"/>
                    <a:ea typeface="+mn-ea"/>
                    <a:cs typeface="+mn-cs"/>
                  </a:defRPr>
                </a:pPr>
                <a:r>
                  <a:rPr lang="en-US"/>
                  <a:t>Automatic Metric</a:t>
                </a:r>
              </a:p>
            </c:rich>
          </c:tx>
          <c:layout>
            <c:manualLayout>
              <c:xMode val="edge"/>
              <c:yMode val="edge"/>
              <c:x val="0.00112850451300169"/>
              <c:y val="0.320716054021297"/>
            </c:manualLayout>
          </c:layout>
          <c:overlay val="0"/>
          <c:spPr>
            <a:noFill/>
            <a:ln>
              <a:noFill/>
            </a:ln>
            <a:effectLst/>
          </c:spPr>
          <c:txPr>
            <a:bodyPr rot="-54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1541609408"/>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sz="40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3"/>
          <c:y val="0.0650792423656745"/>
          <c:w val="0.723371783111536"/>
          <c:h val="0.798742348934253"/>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25"/>
            <c:spPr>
              <a:solidFill>
                <a:srgbClr val="FFFF00"/>
              </a:solidFill>
              <a:ln w="381000">
                <a:noFill/>
              </a:ln>
              <a:effectLst/>
            </c:spPr>
          </c:marker>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Sheet1!$G$2:$G$17</c:f>
              <c:numCache>
                <c:formatCode>General</c:formatCode>
                <c:ptCount val="16"/>
                <c:pt idx="0">
                  <c:v>0.91</c:v>
                </c:pt>
                <c:pt idx="1">
                  <c:v>0.946</c:v>
                </c:pt>
                <c:pt idx="2">
                  <c:v>0.925</c:v>
                </c:pt>
                <c:pt idx="3">
                  <c:v>0.878</c:v>
                </c:pt>
                <c:pt idx="4">
                  <c:v>0.937</c:v>
                </c:pt>
                <c:pt idx="5">
                  <c:v>0.891</c:v>
                </c:pt>
                <c:pt idx="6">
                  <c:v>0.935</c:v>
                </c:pt>
                <c:pt idx="7">
                  <c:v>0.916</c:v>
                </c:pt>
                <c:pt idx="8">
                  <c:v>0.856</c:v>
                </c:pt>
                <c:pt idx="9">
                  <c:v>0.536</c:v>
                </c:pt>
                <c:pt idx="10">
                  <c:v>0.896</c:v>
                </c:pt>
                <c:pt idx="11">
                  <c:v>0.69</c:v>
                </c:pt>
                <c:pt idx="12">
                  <c:v>0.752</c:v>
                </c:pt>
                <c:pt idx="13">
                  <c:v>0.692</c:v>
                </c:pt>
                <c:pt idx="14">
                  <c:v>0.716</c:v>
                </c:pt>
                <c:pt idx="15">
                  <c:v>0.682</c:v>
                </c:pt>
              </c:numCache>
            </c:numRef>
          </c:yVal>
          <c:smooth val="0"/>
        </c:ser>
        <c:dLbls>
          <c:showLegendKey val="0"/>
          <c:showVal val="0"/>
          <c:showCatName val="0"/>
          <c:showSerName val="0"/>
          <c:showPercent val="0"/>
          <c:showBubbleSize val="0"/>
        </c:dLbls>
        <c:axId val="-1670422832"/>
        <c:axId val="-1670421056"/>
        <c:extLst>
          <c:ext xmlns:c15="http://schemas.microsoft.com/office/drawing/2012/chart" uri="{02D57815-91ED-43cb-92C2-25804820EDAC}">
            <c15:filteredScatterSeries>
              <c15:ser>
                <c:idx val="1"/>
                <c:order val="1"/>
                <c:tx>
                  <c:strRef>
                    <c:extLst>
                      <c:ext uri="{02D57815-91ED-43cb-92C2-25804820EDAC}">
                        <c15:formulaRef>
                          <c15:sqref>Sheet1!$H$1</c15:sqref>
                        </c15:formulaRef>
                      </c:ext>
                    </c:extLst>
                    <c:strCache>
                      <c:ptCount val="1"/>
                      <c:pt idx="0">
                        <c:v>METEOR</c:v>
                      </c:pt>
                    </c:strCache>
                  </c:strRef>
                </c:tx>
                <c:spPr>
                  <a:ln w="25400" cap="rnd">
                    <a:noFill/>
                    <a:round/>
                  </a:ln>
                  <a:effectLst/>
                </c:spPr>
                <c:marker>
                  <c:symbol val="circle"/>
                  <c:size val="5"/>
                  <c:spPr>
                    <a:solidFill>
                      <a:schemeClr val="accent2"/>
                    </a:solidFill>
                    <a:ln w="66675">
                      <a:solidFill>
                        <a:schemeClr val="accent2"/>
                      </a:solidFill>
                    </a:ln>
                    <a:effectLst/>
                  </c:spPr>
                </c:marker>
                <c:xVal>
                  <c:numRef>
                    <c:extLst>
                      <c:ext uri="{02D57815-91ED-43cb-92C2-25804820EDAC}">
                        <c15:formulaRef>
                          <c15:sqref>Sheet1!$B$2:$B$17</c15:sqref>
                        </c15:formulaRef>
                      </c:ext>
                    </c:extLst>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extLst>
                      <c:ext uri="{02D57815-91ED-43cb-92C2-25804820EDAC}">
                        <c15:formulaRef>
                          <c15:sqref>Sheet1!$H$2:$H$17</c15:sqref>
                        </c15:formulaRef>
                      </c:ext>
                    </c:extLst>
                    <c:numCache>
                      <c:formatCode>General</c:formatCode>
                      <c:ptCount val="16"/>
                      <c:pt idx="0">
                        <c:v>0.335</c:v>
                      </c:pt>
                      <c:pt idx="1">
                        <c:v>0.346</c:v>
                      </c:pt>
                      <c:pt idx="2">
                        <c:v>0.331</c:v>
                      </c:pt>
                      <c:pt idx="3">
                        <c:v>0.323</c:v>
                      </c:pt>
                      <c:pt idx="4">
                        <c:v>0.339</c:v>
                      </c:pt>
                      <c:pt idx="5">
                        <c:v>0.322</c:v>
                      </c:pt>
                      <c:pt idx="6">
                        <c:v>0.325</c:v>
                      </c:pt>
                      <c:pt idx="7">
                        <c:v>0.318</c:v>
                      </c:pt>
                      <c:pt idx="8">
                        <c:v>0.318</c:v>
                      </c:pt>
                      <c:pt idx="9">
                        <c:v>0.252</c:v>
                      </c:pt>
                      <c:pt idx="10">
                        <c:v>0.32</c:v>
                      </c:pt>
                      <c:pt idx="11">
                        <c:v>0.284</c:v>
                      </c:pt>
                      <c:pt idx="12">
                        <c:v>0.294</c:v>
                      </c:pt>
                      <c:pt idx="13">
                        <c:v>0.28</c:v>
                      </c:pt>
                      <c:pt idx="14">
                        <c:v>0.288</c:v>
                      </c:pt>
                      <c:pt idx="15">
                        <c:v>0.273</c:v>
                      </c:pt>
                    </c:numCache>
                  </c:numRef>
                </c:yVal>
                <c:smooth val="0"/>
              </c15:ser>
            </c15:filteredScatterSeries>
            <c15:filteredScatterSeries>
              <c15:ser>
                <c:idx val="5"/>
                <c:order val="2"/>
                <c:tx>
                  <c:strRef>
                    <c:extLst xmlns:c15="http://schemas.microsoft.com/office/drawing/2012/chart">
                      <c:ext xmlns:c15="http://schemas.microsoft.com/office/drawing/2012/chart" uri="{02D57815-91ED-43cb-92C2-25804820EDAC}">
                        <c15:formulaRef>
                          <c15:sqref>Sheet1!$M$1</c15:sqref>
                        </c15:formulaRef>
                      </c:ext>
                    </c:extLst>
                    <c:strCache>
                      <c:ptCount val="1"/>
                      <c:pt idx="0">
                        <c:v>BLEU 4</c:v>
                      </c:pt>
                    </c:strCache>
                  </c:strRef>
                </c:tx>
                <c:spPr>
                  <a:ln w="25400" cap="rnd">
                    <a:noFill/>
                    <a:round/>
                  </a:ln>
                  <a:effectLst/>
                </c:spPr>
                <c:marker>
                  <c:symbol val="circle"/>
                  <c:size val="5"/>
                  <c:spPr>
                    <a:solidFill>
                      <a:schemeClr val="accent6"/>
                    </a:solidFill>
                    <a:ln w="76200">
                      <a:solidFill>
                        <a:schemeClr val="accent6"/>
                      </a:solidFill>
                    </a:ln>
                    <a:effectLst/>
                  </c:spPr>
                </c:marker>
                <c:xVal>
                  <c:numRef>
                    <c:extLst xmlns:c15="http://schemas.microsoft.com/office/drawing/2012/chart">
                      <c:ext xmlns:c15="http://schemas.microsoft.com/office/drawing/2012/chart" uri="{02D57815-91ED-43cb-92C2-25804820EDAC}">
                        <c15:formulaRef>
                          <c15:sqref>Sheet1!$B$2:$B$17</c15:sqref>
                        </c15:formulaRef>
                      </c:ext>
                    </c:extLst>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extLst xmlns:c15="http://schemas.microsoft.com/office/drawing/2012/chart">
                      <c:ext xmlns:c15="http://schemas.microsoft.com/office/drawing/2012/chart" uri="{02D57815-91ED-43cb-92C2-25804820EDAC}">
                        <c15:formulaRef>
                          <c15:sqref>Sheet1!$M$2:$M$17</c15:sqref>
                        </c15:formulaRef>
                      </c:ext>
                    </c:extLst>
                    <c:numCache>
                      <c:formatCode>General</c:formatCode>
                      <c:ptCount val="16"/>
                      <c:pt idx="0">
                        <c:v>0.471</c:v>
                      </c:pt>
                      <c:pt idx="1">
                        <c:v>0.587</c:v>
                      </c:pt>
                      <c:pt idx="2">
                        <c:v>0.567</c:v>
                      </c:pt>
                      <c:pt idx="3">
                        <c:v>0.523</c:v>
                      </c:pt>
                      <c:pt idx="4">
                        <c:v>0.601</c:v>
                      </c:pt>
                      <c:pt idx="5">
                        <c:v>0.534</c:v>
                      </c:pt>
                      <c:pt idx="6">
                        <c:v>0.575</c:v>
                      </c:pt>
                      <c:pt idx="7">
                        <c:v>0.542</c:v>
                      </c:pt>
                      <c:pt idx="8">
                        <c:v>0.554</c:v>
                      </c:pt>
                      <c:pt idx="9">
                        <c:v>0.278</c:v>
                      </c:pt>
                      <c:pt idx="10">
                        <c:v>0.578</c:v>
                      </c:pt>
                      <c:pt idx="11">
                        <c:v>0.432</c:v>
                      </c:pt>
                      <c:pt idx="12">
                        <c:v>0.517</c:v>
                      </c:pt>
                      <c:pt idx="13">
                        <c:v>0.446</c:v>
                      </c:pt>
                      <c:pt idx="14">
                        <c:v>0.478</c:v>
                      </c:pt>
                      <c:pt idx="15">
                        <c:v>0.493</c:v>
                      </c:pt>
                    </c:numCache>
                  </c:numRef>
                </c:yVal>
                <c:smooth val="0"/>
              </c15:ser>
            </c15:filteredScatterSeries>
          </c:ext>
        </c:extLst>
      </c:scatterChart>
      <c:valAx>
        <c:axId val="-1670422832"/>
        <c:scaling>
          <c:orientation val="minMax"/>
          <c:max val="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4000" b="0" i="0" u="none" strike="noStrike" kern="1200" baseline="0">
                    <a:solidFill>
                      <a:schemeClr val="bg1"/>
                    </a:solidFill>
                    <a:latin typeface="+mn-lt"/>
                    <a:ea typeface="+mn-ea"/>
                    <a:cs typeface="+mn-cs"/>
                  </a:defRPr>
                </a:pPr>
                <a:r>
                  <a:rPr lang="en-US"/>
                  <a:t>Human Judgement</a:t>
                </a:r>
              </a:p>
            </c:rich>
          </c:tx>
          <c:layout>
            <c:manualLayout>
              <c:xMode val="edge"/>
              <c:yMode val="edge"/>
              <c:x val="0.334125420860021"/>
              <c:y val="0.92669676608672"/>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1670421056"/>
        <c:crosses val="autoZero"/>
        <c:crossBetween val="midCat"/>
        <c:majorUnit val="0.1"/>
      </c:valAx>
      <c:valAx>
        <c:axId val="-1670421056"/>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000" b="0" i="0" u="none" strike="noStrike" kern="1200" baseline="0">
                    <a:solidFill>
                      <a:schemeClr val="bg1"/>
                    </a:solidFill>
                    <a:latin typeface="+mn-lt"/>
                    <a:ea typeface="+mn-ea"/>
                    <a:cs typeface="+mn-cs"/>
                  </a:defRPr>
                </a:pPr>
                <a:r>
                  <a:rPr lang="en-US"/>
                  <a:t>Automatic Metric</a:t>
                </a:r>
              </a:p>
            </c:rich>
          </c:tx>
          <c:layout>
            <c:manualLayout>
              <c:xMode val="edge"/>
              <c:yMode val="edge"/>
              <c:x val="0.00112850451300169"/>
              <c:y val="0.320716054021297"/>
            </c:manualLayout>
          </c:layout>
          <c:overlay val="0"/>
          <c:spPr>
            <a:noFill/>
            <a:ln>
              <a:noFill/>
            </a:ln>
            <a:effectLst/>
          </c:spPr>
          <c:txPr>
            <a:bodyPr rot="-54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1670422832"/>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sz="40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80668229"/>
      </p:ext>
    </p:extLst>
  </p:cSld>
  <p:clrMap bg1="lt1" tx1="dk1" bg2="lt2" tx2="dk2" accent1="accent1" accent2="accent2" accent3="accent3" accent4="accent4" accent5="accent5" accent6="accent6" hlink="hlink" folHlink="folHlink"/>
  <p:notesStyle>
    <a:lvl1pPr defTabSz="546100" latinLnBrk="0">
      <a:defRPr sz="3000">
        <a:latin typeface="Lucida Grande"/>
        <a:ea typeface="Lucida Grande"/>
        <a:cs typeface="Lucida Grande"/>
        <a:sym typeface="Lucida Grande"/>
      </a:defRPr>
    </a:lvl1pPr>
    <a:lvl2pPr indent="228600" defTabSz="546100" latinLnBrk="0">
      <a:defRPr sz="3000">
        <a:latin typeface="Lucida Grande"/>
        <a:ea typeface="Lucida Grande"/>
        <a:cs typeface="Lucida Grande"/>
        <a:sym typeface="Lucida Grande"/>
      </a:defRPr>
    </a:lvl2pPr>
    <a:lvl3pPr indent="457200" defTabSz="546100" latinLnBrk="0">
      <a:defRPr sz="3000">
        <a:latin typeface="Lucida Grande"/>
        <a:ea typeface="Lucida Grande"/>
        <a:cs typeface="Lucida Grande"/>
        <a:sym typeface="Lucida Grande"/>
      </a:defRPr>
    </a:lvl3pPr>
    <a:lvl4pPr indent="685800" defTabSz="546100" latinLnBrk="0">
      <a:defRPr sz="3000">
        <a:latin typeface="Lucida Grande"/>
        <a:ea typeface="Lucida Grande"/>
        <a:cs typeface="Lucida Grande"/>
        <a:sym typeface="Lucida Grande"/>
      </a:defRPr>
    </a:lvl4pPr>
    <a:lvl5pPr indent="914400" defTabSz="546100" latinLnBrk="0">
      <a:defRPr sz="3000">
        <a:latin typeface="Lucida Grande"/>
        <a:ea typeface="Lucida Grande"/>
        <a:cs typeface="Lucida Grande"/>
        <a:sym typeface="Lucida Grande"/>
      </a:defRPr>
    </a:lvl5pPr>
    <a:lvl6pPr indent="1143000" defTabSz="546100" latinLnBrk="0">
      <a:defRPr sz="3000">
        <a:latin typeface="Lucida Grande"/>
        <a:ea typeface="Lucida Grande"/>
        <a:cs typeface="Lucida Grande"/>
        <a:sym typeface="Lucida Grande"/>
      </a:defRPr>
    </a:lvl6pPr>
    <a:lvl7pPr indent="1371600" defTabSz="546100" latinLnBrk="0">
      <a:defRPr sz="3000">
        <a:latin typeface="Lucida Grande"/>
        <a:ea typeface="Lucida Grande"/>
        <a:cs typeface="Lucida Grande"/>
        <a:sym typeface="Lucida Grande"/>
      </a:defRPr>
    </a:lvl7pPr>
    <a:lvl8pPr indent="1600200" defTabSz="546100" latinLnBrk="0">
      <a:defRPr sz="3000">
        <a:latin typeface="Lucida Grande"/>
        <a:ea typeface="Lucida Grande"/>
        <a:cs typeface="Lucida Grande"/>
        <a:sym typeface="Lucida Grande"/>
      </a:defRPr>
    </a:lvl8pPr>
    <a:lvl9pPr indent="1828800" defTabSz="5461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baseline="0" dirty="0" smtClean="0"/>
              <a:t>I am happy to introduce the </a:t>
            </a:r>
            <a:r>
              <a:rPr lang="en-US" baseline="0" dirty="0" err="1" smtClean="0"/>
              <a:t>microsoft</a:t>
            </a:r>
            <a:r>
              <a:rPr lang="en-US" baseline="0" dirty="0" smtClean="0"/>
              <a:t> coco dataset today. </a:t>
            </a:r>
          </a:p>
          <a:p>
            <a:r>
              <a:rPr lang="en-US" baseline="0" dirty="0" smtClean="0"/>
              <a:t>That is generously funded by Microsoft. </a:t>
            </a:r>
          </a:p>
          <a:p>
            <a:r>
              <a:rPr lang="en-US" baseline="0" dirty="0" smtClean="0"/>
              <a:t>While it is funded by </a:t>
            </a:r>
            <a:r>
              <a:rPr lang="en-US" baseline="0" dirty="0" err="1" smtClean="0"/>
              <a:t>microsoft</a:t>
            </a:r>
            <a:r>
              <a:rPr lang="en-US" baseline="0" dirty="0" smtClean="0"/>
              <a:t>, I would like to stress (pause) this dataset is made by academics (pause) and made for academics (pause).</a:t>
            </a:r>
          </a:p>
          <a:p>
            <a:r>
              <a:rPr lang="en-US" baseline="0" dirty="0" smtClean="0"/>
              <a:t>And the license for the annotations is under simplified BSD so there is no restriction for commercial use.</a:t>
            </a:r>
          </a:p>
          <a:p>
            <a:r>
              <a:rPr lang="en-US" baseline="0" dirty="0" smtClean="0"/>
              <a:t>  </a:t>
            </a:r>
          </a:p>
          <a:p>
            <a:endParaRPr lang="en-US" baseline="0" dirty="0" smtClean="0"/>
          </a:p>
          <a:p>
            <a:endParaRPr lang="en-US" baseline="0" dirty="0" smtClean="0"/>
          </a:p>
          <a:p>
            <a:endParaRPr lang="en-US" baseline="0" dirty="0" smtClean="0"/>
          </a:p>
          <a:p>
            <a:r>
              <a:rPr lang="en-US" baseline="0" dirty="0" smtClean="0"/>
              <a:t>We would like to thank Microsoft for generously funding the dataset.  Though the dataset is funded by company, it is made for academic and by academic.  Here you might see some familiar faces from people behind COCO.</a:t>
            </a:r>
            <a:endParaRPr 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FA6589EE-1082-46E8-A7E3-14CF0450E91B}" type="slidenum">
              <a:rPr lang="en-US" smtClean="0">
                <a:solidFill>
                  <a:prstClr val="black"/>
                </a:solidFill>
                <a:latin typeface="Calibri" panose="020F0502020204030204"/>
                <a:ea typeface=""/>
                <a:cs typeface=""/>
              </a:rPr>
              <a:pPr/>
              <a:t>30</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164203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baseline="0" dirty="0" smtClean="0"/>
              <a:t>I am happy to introduce the </a:t>
            </a:r>
            <a:r>
              <a:rPr lang="en-US" baseline="0" dirty="0" err="1" smtClean="0"/>
              <a:t>microsoft</a:t>
            </a:r>
            <a:r>
              <a:rPr lang="en-US" baseline="0" dirty="0" smtClean="0"/>
              <a:t> coco dataset today. </a:t>
            </a:r>
          </a:p>
          <a:p>
            <a:r>
              <a:rPr lang="en-US" baseline="0" dirty="0" smtClean="0"/>
              <a:t>That is generously funded by Microsoft. </a:t>
            </a:r>
          </a:p>
          <a:p>
            <a:r>
              <a:rPr lang="en-US" baseline="0" dirty="0" smtClean="0"/>
              <a:t>While it is funded by </a:t>
            </a:r>
            <a:r>
              <a:rPr lang="en-US" baseline="0" dirty="0" err="1" smtClean="0"/>
              <a:t>microsoft</a:t>
            </a:r>
            <a:r>
              <a:rPr lang="en-US" baseline="0" dirty="0" smtClean="0"/>
              <a:t>, I would like to stress (pause) this dataset is made by academics (pause) and made for academics (pause).</a:t>
            </a:r>
          </a:p>
          <a:p>
            <a:r>
              <a:rPr lang="en-US" baseline="0" dirty="0" smtClean="0"/>
              <a:t>And the license for the annotations is under simplified BSD so there is no restriction for commercial use.</a:t>
            </a:r>
          </a:p>
          <a:p>
            <a:r>
              <a:rPr lang="en-US" baseline="0" dirty="0" smtClean="0"/>
              <a:t>  </a:t>
            </a:r>
          </a:p>
          <a:p>
            <a:endParaRPr lang="en-US" baseline="0" dirty="0" smtClean="0"/>
          </a:p>
          <a:p>
            <a:endParaRPr lang="en-US" baseline="0" dirty="0" smtClean="0"/>
          </a:p>
          <a:p>
            <a:endParaRPr lang="en-US" baseline="0" dirty="0" smtClean="0"/>
          </a:p>
          <a:p>
            <a:r>
              <a:rPr lang="en-US" baseline="0" dirty="0" smtClean="0"/>
              <a:t>We would like to thank Microsoft for generously funding the dataset.  Though the dataset is funded by company, it is made for academic and by academic.  Here you might see some familiar faces from people behind COCO.</a:t>
            </a:r>
            <a:endParaRPr 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FA6589EE-1082-46E8-A7E3-14CF0450E91B}" type="slidenum">
              <a:rPr lang="en-US" smtClean="0">
                <a:solidFill>
                  <a:prstClr val="black"/>
                </a:solidFill>
                <a:latin typeface="Calibri" panose="020F0502020204030204"/>
                <a:ea typeface=""/>
                <a:cs typeface=""/>
              </a:rPr>
              <a:pPr/>
              <a:t>32</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48004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36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2.xml"/><Relationship Id="rId4" Type="http://schemas.openxmlformats.org/officeDocument/2006/relationships/image" Target="../media/image15.png"/><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3.xml"/><Relationship Id="rId4" Type="http://schemas.openxmlformats.org/officeDocument/2006/relationships/image" Target="../media/image15.png"/><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4.xml"/><Relationship Id="rId4" Type="http://schemas.openxmlformats.org/officeDocument/2006/relationships/image" Target="../media/image15.png"/><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6.xml"/><Relationship Id="rId4" Type="http://schemas.openxmlformats.org/officeDocument/2006/relationships/image" Target="../media/image15.png"/><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7.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Logo - Static">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Presentation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571672"/>
            <a:ext cx="21336000" cy="1838325"/>
          </a:xfrm>
          <a:prstGeom prst="rect">
            <a:avLst/>
          </a:prstGeom>
        </p:spPr>
        <p:txBody>
          <a:bodyPr vert="horz" lIns="0" tIns="0" rIns="0" bIns="0"/>
          <a:lstStyle>
            <a:lvl1pPr algn="l">
              <a:defRPr sz="12000" b="1" i="0">
                <a:solidFill>
                  <a:schemeClr val="accent1"/>
                </a:solidFill>
                <a:latin typeface="FreightSansLFPro SmBd"/>
                <a:cs typeface="FreightSansLFPro SmBd"/>
              </a:defRPr>
            </a:lvl1pPr>
          </a:lstStyle>
          <a:p>
            <a:r>
              <a:rPr lang="en-US" dirty="0"/>
              <a:t>Click to edit Master title style</a:t>
            </a:r>
          </a:p>
        </p:txBody>
      </p:sp>
      <p:sp>
        <p:nvSpPr>
          <p:cNvPr id="3" name="Text Placeholder 6"/>
          <p:cNvSpPr>
            <a:spLocks noGrp="1"/>
          </p:cNvSpPr>
          <p:nvPr>
            <p:ph type="body" sz="quarter" idx="10"/>
          </p:nvPr>
        </p:nvSpPr>
        <p:spPr>
          <a:xfrm>
            <a:off x="1524000" y="10312400"/>
            <a:ext cx="21336000" cy="1117600"/>
          </a:xfrm>
          <a:prstGeom prst="rect">
            <a:avLst/>
          </a:prstGeom>
        </p:spPr>
        <p:txBody>
          <a:bodyPr vert="horz" lIns="0" tIns="0" rIns="0" bIns="0"/>
          <a:lstStyle>
            <a:lvl1pPr algn="l" defTabSz="-1041374">
              <a:tabLst/>
              <a:defRPr sz="6100" b="1" baseline="0">
                <a:solidFill>
                  <a:schemeClr val="accent6"/>
                </a:solidFill>
                <a:latin typeface="FreightSansLFPro Med"/>
              </a:defRPr>
            </a:lvl1pPr>
            <a:lvl2pPr algn="l">
              <a:defRPr sz="6100" baseline="0">
                <a:solidFill>
                  <a:srgbClr val="5890FF"/>
                </a:solidFill>
                <a:latin typeface="FreightSansLFPro Med"/>
              </a:defRPr>
            </a:lvl2pPr>
            <a:lvl3pPr algn="l">
              <a:defRPr sz="6100" baseline="0">
                <a:solidFill>
                  <a:srgbClr val="5890FF"/>
                </a:solidFill>
                <a:latin typeface="FreightSansLFPro Med"/>
              </a:defRPr>
            </a:lvl3pPr>
            <a:lvl4pPr algn="l">
              <a:defRPr sz="6100" baseline="0">
                <a:solidFill>
                  <a:srgbClr val="5890FF"/>
                </a:solidFill>
                <a:latin typeface="FreightSansLFPro Med"/>
              </a:defRPr>
            </a:lvl4pPr>
            <a:lvl5pPr algn="l">
              <a:defRPr sz="6100" baseline="0">
                <a:solidFill>
                  <a:srgbClr val="5890FF"/>
                </a:solidFill>
                <a:latin typeface="FreightSansLFPro Med"/>
              </a:defRPr>
            </a:lvl5pPr>
          </a:lstStyle>
          <a:p>
            <a:pPr lvl="0"/>
            <a:r>
              <a:rPr lang="en-US" dirty="0"/>
              <a:t>Click to edit Master text styles</a:t>
            </a:r>
          </a:p>
        </p:txBody>
      </p:sp>
      <p:sp>
        <p:nvSpPr>
          <p:cNvPr id="5" name="Text Placeholder 4"/>
          <p:cNvSpPr>
            <a:spLocks noGrp="1"/>
          </p:cNvSpPr>
          <p:nvPr>
            <p:ph type="body" sz="quarter" idx="11"/>
          </p:nvPr>
        </p:nvSpPr>
        <p:spPr>
          <a:xfrm>
            <a:off x="1524000" y="11430001"/>
            <a:ext cx="21336000" cy="736600"/>
          </a:xfrm>
          <a:prstGeom prst="rect">
            <a:avLst/>
          </a:prstGeom>
        </p:spPr>
        <p:txBody>
          <a:bodyPr vert="horz" lIns="0" tIns="0" rIns="0" bIns="0"/>
          <a:lstStyle>
            <a:lvl1pPr algn="l">
              <a:defRPr sz="5100">
                <a:solidFill>
                  <a:schemeClr val="bg2"/>
                </a:solidFill>
                <a:latin typeface="FreightSansLFPro"/>
                <a:cs typeface="FreightSansLFPro"/>
              </a:defRPr>
            </a:lvl1pPr>
            <a:lvl2pPr algn="l">
              <a:defRPr sz="5100">
                <a:latin typeface="FreightSansLFPro"/>
                <a:cs typeface="FreightSansLFPro"/>
              </a:defRPr>
            </a:lvl2pPr>
            <a:lvl3pPr algn="l">
              <a:defRPr sz="5100">
                <a:latin typeface="FreightSansLFPro"/>
                <a:cs typeface="FreightSansLFPro"/>
              </a:defRPr>
            </a:lvl3pPr>
            <a:lvl4pPr algn="l">
              <a:defRPr sz="5100">
                <a:latin typeface="FreightSansLFPro"/>
                <a:cs typeface="FreightSansLFPro"/>
              </a:defRPr>
            </a:lvl4pPr>
            <a:lvl5pPr algn="l">
              <a:defRPr sz="5100">
                <a:latin typeface="FreightSansLFPro"/>
                <a:cs typeface="FreightSansLFPro"/>
              </a:defRPr>
            </a:lvl5pPr>
          </a:lstStyle>
          <a:p>
            <a:pPr lvl="0"/>
            <a:r>
              <a:rPr lang="en-US" dirty="0"/>
              <a:t>Click to edit Master text styles</a:t>
            </a:r>
          </a:p>
        </p:txBody>
      </p:sp>
    </p:spTree>
    <p:extLst>
      <p:ext uri="{BB962C8B-B14F-4D97-AF65-F5344CB8AC3E}">
        <p14:creationId xmlns:p14="http://schemas.microsoft.com/office/powerpoint/2010/main" val="63881139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4EBE6-588E-6043-8ABD-1DBE89856220}"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0"/>
            <a:ext cx="5486400" cy="1170304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80"/>
            <a:ext cx="16052800" cy="117030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0E696A-0494-904B-B84A-FD35A6A12FBC}"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4"/>
            <a:ext cx="20726400" cy="2940048"/>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76C56C-EAC3-7549-A1D9-63B2FF76B798}"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4E93E-C1D6-834E-A74F-E7A5F7C495F3}"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6"/>
            <a:ext cx="20726400" cy="3000376"/>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FEC534-4809-014D-88CA-A1893F7FEB75}"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8824BC-0E02-EE4C-862F-0449F370B4C8}"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7"/>
            <a:ext cx="10773835" cy="1279522"/>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0" y="4349749"/>
            <a:ext cx="10773835" cy="7902578"/>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0" y="3070227"/>
            <a:ext cx="10778067" cy="1279522"/>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40" y="4349749"/>
            <a:ext cx="10778067" cy="7902578"/>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3CB41B-7EE9-A346-948D-4D3A39FC580E}" type="datetime1">
              <a:rPr lang="en-US" smtClean="0">
                <a:solidFill>
                  <a:prstClr val="black">
                    <a:tint val="75000"/>
                  </a:prstClr>
                </a:solidFill>
              </a:rPr>
              <a:pPr/>
              <a:t>7/26/17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FACA29-14C7-0444-A4C6-4AA2B93ACC7F}" type="datetime1">
              <a:rPr lang="en-US" smtClean="0">
                <a:solidFill>
                  <a:prstClr val="black">
                    <a:tint val="75000"/>
                  </a:prstClr>
                </a:solidFill>
              </a:rPr>
              <a:pPr/>
              <a:t>7/26/17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5789B-3FA4-204E-A536-9975271D8D2B}" type="datetime1">
              <a:rPr lang="en-US" smtClean="0">
                <a:solidFill>
                  <a:prstClr val="black">
                    <a:tint val="75000"/>
                  </a:prstClr>
                </a:solidFill>
              </a:rPr>
              <a:pPr/>
              <a:t>7/26/17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7" y="546102"/>
            <a:ext cx="8022168"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7"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E6C74A-E654-9740-83CA-BEE364B016F2}"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6"/>
            <a:ext cx="207264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48"/>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p:cNvSpPr>
            <a:spLocks noGrp="1"/>
          </p:cNvSpPr>
          <p:nvPr>
            <p:ph type="body" sz="half" idx="2"/>
          </p:nvPr>
        </p:nvSpPr>
        <p:spPr>
          <a:xfrm>
            <a:off x="4779435" y="10734675"/>
            <a:ext cx="14630400"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13887B-7F5F-5942-B33F-A62105C11119}"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4EBE6-588E-6043-8ABD-1DBE89856220}"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0"/>
            <a:ext cx="5486400" cy="1170304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80"/>
            <a:ext cx="16052800" cy="117030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0E696A-0494-904B-B84A-FD35A6A12FBC}"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Logo — Video BKGD">
    <p:bg>
      <p:bgPr>
        <a:solidFill>
          <a:srgbClr val="4591B3"/>
        </a:solidFill>
        <a:effectLst/>
      </p:bgPr>
    </p:bg>
    <p:spTree>
      <p:nvGrpSpPr>
        <p:cNvPr id="1" name=""/>
        <p:cNvGrpSpPr/>
        <p:nvPr/>
      </p:nvGrpSpPr>
      <p:grpSpPr>
        <a:xfrm>
          <a:off x="0" y="0"/>
          <a:ext cx="0" cy="0"/>
          <a:chOff x="0" y="0"/>
          <a:chExt cx="0" cy="0"/>
        </a:xfrm>
      </p:grpSpPr>
      <p:sp>
        <p:nvSpPr>
          <p:cNvPr id="11" name="Shape 11"/>
          <p:cNvSpPr/>
          <p:nvPr/>
        </p:nvSpPr>
        <p:spPr>
          <a:xfrm>
            <a:off x="-158661" y="-1"/>
            <a:ext cx="24701322" cy="13716001"/>
          </a:xfrm>
          <a:prstGeom prst="rect">
            <a:avLst/>
          </a:prstGeom>
          <a:solidFill>
            <a:srgbClr val="447ABA"/>
          </a:solidFill>
          <a:ln w="12700">
            <a:miter lim="400000"/>
          </a:ln>
        </p:spPr>
        <p:txBody>
          <a:bodyPr lIns="76200" tIns="76200" rIns="76200" bIns="76200" anchor="ctr"/>
          <a:lstStyle/>
          <a:p>
            <a:pPr defTabSz="825500">
              <a:lnSpc>
                <a:spcPct val="100000"/>
              </a:lnSpc>
              <a:defRPr sz="3200">
                <a:solidFill>
                  <a:srgbClr val="FFFFFF"/>
                </a:solidFill>
                <a:latin typeface="Helvetica"/>
                <a:ea typeface="Helvetica"/>
                <a:cs typeface="Helvetica"/>
                <a:sym typeface="Helvetica"/>
              </a:defRPr>
            </a:pPr>
            <a:endParaRPr sz="3200">
              <a:solidFill>
                <a:srgbClr val="FFFFFF"/>
              </a:solidFill>
              <a:latin typeface="Helvetica"/>
              <a:ea typeface="Helvetica"/>
              <a:cs typeface="Helvetica"/>
              <a:sym typeface="Helvetica"/>
            </a:endParaRPr>
          </a:p>
        </p:txBody>
      </p:sp>
      <p:pic>
        <p:nvPicPr>
          <p:cNvPr id="12" name="CNN_v03.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0"/>
            <a:ext cx="24384000" cy="13716000"/>
          </a:xfrm>
          <a:prstGeom prst="rect">
            <a:avLst/>
          </a:prstGeom>
          <a:ln w="12700">
            <a:miter lim="400000"/>
          </a:ln>
        </p:spPr>
      </p:pic>
      <p:pic>
        <p:nvPicPr>
          <p:cNvPr id="13" name="AI_Logo-01.png"/>
          <p:cNvPicPr>
            <a:picLocks noChangeAspect="1"/>
          </p:cNvPicPr>
          <p:nvPr/>
        </p:nvPicPr>
        <p:blipFill>
          <a:blip r:embed="rId5">
            <a:extLst/>
          </a:blip>
          <a:stretch>
            <a:fillRect/>
          </a:stretch>
        </p:blipFill>
        <p:spPr>
          <a:xfrm>
            <a:off x="9753064" y="4396041"/>
            <a:ext cx="4877871" cy="4533789"/>
          </a:xfrm>
          <a:prstGeom prst="rect">
            <a:avLst/>
          </a:prstGeom>
          <a:ln w="12700">
            <a:miter lim="400000"/>
          </a:ln>
        </p:spPr>
      </p:pic>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resentation Title">
    <p:bg>
      <p:bgPr>
        <a:solidFill>
          <a:srgbClr val="E8EAED"/>
        </a:solidFill>
        <a:effectLst/>
      </p:bgPr>
    </p:bg>
    <p:spTree>
      <p:nvGrpSpPr>
        <p:cNvPr id="1" name=""/>
        <p:cNvGrpSpPr/>
        <p:nvPr/>
      </p:nvGrpSpPr>
      <p:grpSpPr>
        <a:xfrm>
          <a:off x="0" y="0"/>
          <a:ext cx="0" cy="0"/>
          <a:chOff x="0" y="0"/>
          <a:chExt cx="0" cy="0"/>
        </a:xfrm>
      </p:grpSpPr>
      <p:sp>
        <p:nvSpPr>
          <p:cNvPr id="38" name="Shape 38"/>
          <p:cNvSpPr>
            <a:spLocks noGrp="1"/>
          </p:cNvSpPr>
          <p:nvPr>
            <p:ph type="title"/>
          </p:nvPr>
        </p:nvSpPr>
        <p:spPr>
          <a:xfrm>
            <a:off x="1504177" y="2066468"/>
            <a:ext cx="21356596" cy="5596252"/>
          </a:xfrm>
          <a:prstGeom prst="rect">
            <a:avLst/>
          </a:prstGeom>
        </p:spPr>
        <p:txBody>
          <a:bodyPr anchor="b"/>
          <a:lstStyle>
            <a:lvl1pPr defTabSz="546100">
              <a:lnSpc>
                <a:spcPct val="100000"/>
              </a:lnSpc>
              <a:defRPr sz="11400"/>
            </a:lvl1pPr>
          </a:lstStyle>
          <a:p>
            <a:r>
              <a:t>Title Text</a:t>
            </a:r>
          </a:p>
        </p:txBody>
      </p:sp>
      <p:sp>
        <p:nvSpPr>
          <p:cNvPr id="39" name="Shape 39"/>
          <p:cNvSpPr>
            <a:spLocks noGrp="1"/>
          </p:cNvSpPr>
          <p:nvPr>
            <p:ph type="body" sz="half" idx="1"/>
          </p:nvPr>
        </p:nvSpPr>
        <p:spPr>
          <a:xfrm>
            <a:off x="1504177" y="8477497"/>
            <a:ext cx="21356596" cy="3816487"/>
          </a:xfrm>
          <a:prstGeom prst="rect">
            <a:avLst/>
          </a:prstGeom>
        </p:spPr>
        <p:txBody>
          <a:bodyPr anchor="ctr"/>
          <a:lstStyle>
            <a:lvl1pPr defTabSz="546100">
              <a:defRPr sz="6000">
                <a:solidFill>
                  <a:srgbClr val="6A717D"/>
                </a:solidFill>
              </a:defRPr>
            </a:lvl1pPr>
            <a:lvl2pPr defTabSz="546100">
              <a:defRPr sz="4800">
                <a:solidFill>
                  <a:srgbClr val="6A717D"/>
                </a:solidFill>
              </a:defRPr>
            </a:lvl2pPr>
            <a:lvl3pPr marL="0" indent="0" defTabSz="546100">
              <a:buClrTx/>
              <a:buSzTx/>
              <a:buNone/>
              <a:defRPr sz="4800">
                <a:solidFill>
                  <a:srgbClr val="6A717D"/>
                </a:solidFill>
              </a:defRPr>
            </a:lvl3pPr>
            <a:lvl4pPr marL="0" defTabSz="546100">
              <a:buClrTx/>
              <a:buSzTx/>
              <a:buNone/>
              <a:defRPr sz="4800">
                <a:solidFill>
                  <a:srgbClr val="6A717D"/>
                </a:solidFill>
              </a:defRPr>
            </a:lvl4pPr>
            <a:lvl5pPr marL="0" defTabSz="546100">
              <a:buClrTx/>
              <a:buSzTx/>
              <a:buNone/>
              <a:defRPr sz="4800">
                <a:solidFill>
                  <a:srgbClr val="6A717D"/>
                </a:solidFill>
              </a:defRPr>
            </a:lvl5pPr>
          </a:lstStyle>
          <a:p>
            <a:r>
              <a:t>Body Level One</a:t>
            </a:r>
          </a:p>
          <a:p>
            <a:pPr lvl="1"/>
            <a:r>
              <a:t>Body Level Two</a:t>
            </a:r>
          </a:p>
          <a:p>
            <a:pPr lvl="2"/>
            <a:r>
              <a:t>Body Level Three</a:t>
            </a:r>
          </a:p>
          <a:p>
            <a:pPr lvl="3"/>
            <a:r>
              <a:t>Body Level Four</a:t>
            </a:r>
          </a:p>
          <a:p>
            <a:pPr lvl="4"/>
            <a:r>
              <a:t>Body Level Five</a:t>
            </a:r>
          </a:p>
        </p:txBody>
      </p:sp>
      <p:pic>
        <p:nvPicPr>
          <p:cNvPr id="40" name="AI_BKGD_Light.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Content Slide Alt">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body" idx="1"/>
          </p:nvPr>
        </p:nvSpPr>
        <p:spPr>
          <a:xfrm>
            <a:off x="1009649" y="2396776"/>
            <a:ext cx="21879422" cy="95603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59" name="AI_BKGD-Corner.png"/>
          <p:cNvPicPr>
            <a:picLocks noChangeAspect="1"/>
          </p:cNvPicPr>
          <p:nvPr/>
        </p:nvPicPr>
        <p:blipFill>
          <a:blip r:embed="rId2">
            <a:extLst/>
          </a:blip>
          <a:stretch>
            <a:fillRect/>
          </a:stretch>
        </p:blipFill>
        <p:spPr>
          <a:xfrm rot="21321978">
            <a:off x="11067653" y="8084244"/>
            <a:ext cx="13728701" cy="6464301"/>
          </a:xfrm>
          <a:prstGeom prst="rect">
            <a:avLst/>
          </a:prstGeom>
          <a:ln w="12700">
            <a:miter lim="400000"/>
          </a:ln>
        </p:spPr>
      </p:pic>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Interstitial">
    <p:bg>
      <p:bgPr>
        <a:solidFill>
          <a:srgbClr val="456FA3"/>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1733550" y="3206119"/>
            <a:ext cx="20897850" cy="4629151"/>
          </a:xfrm>
          <a:prstGeom prst="rect">
            <a:avLst/>
          </a:prstGeom>
        </p:spPr>
        <p:txBody>
          <a:bodyPr anchor="b"/>
          <a:lstStyle>
            <a:lvl1pPr algn="ctr" defTabSz="546100">
              <a:lnSpc>
                <a:spcPct val="100000"/>
              </a:lnSpc>
              <a:defRPr sz="11400">
                <a:solidFill>
                  <a:srgbClr val="FFFFFF"/>
                </a:solidFill>
              </a:defRPr>
            </a:lvl1pPr>
          </a:lstStyle>
          <a:p>
            <a:r>
              <a:t>Title Text</a:t>
            </a:r>
          </a:p>
        </p:txBody>
      </p:sp>
      <p:sp>
        <p:nvSpPr>
          <p:cNvPr id="68" name="Shape 68"/>
          <p:cNvSpPr>
            <a:spLocks noGrp="1"/>
          </p:cNvSpPr>
          <p:nvPr>
            <p:ph type="body" sz="half" idx="1"/>
          </p:nvPr>
        </p:nvSpPr>
        <p:spPr>
          <a:xfrm>
            <a:off x="1733550" y="7968619"/>
            <a:ext cx="20897850" cy="4280446"/>
          </a:xfrm>
          <a:prstGeom prst="rect">
            <a:avLst/>
          </a:prstGeom>
        </p:spPr>
        <p:txBody>
          <a:bodyPr/>
          <a:lstStyle>
            <a:lvl1pPr algn="ctr" defTabSz="546100">
              <a:lnSpc>
                <a:spcPct val="100000"/>
              </a:lnSpc>
              <a:defRPr sz="4800">
                <a:solidFill>
                  <a:srgbClr val="FFFFFF"/>
                </a:solidFill>
                <a:latin typeface="FreightSansLFPro Light"/>
                <a:ea typeface="FreightSansLFPro Light"/>
                <a:cs typeface="FreightSansLFPro Light"/>
                <a:sym typeface="FreightSansLFPro Light"/>
              </a:defRPr>
            </a:lvl1pPr>
            <a:lvl2pPr algn="ctr" defTabSz="546100">
              <a:lnSpc>
                <a:spcPct val="100000"/>
              </a:lnSpc>
              <a:defRPr sz="4800">
                <a:solidFill>
                  <a:srgbClr val="FFFFFF"/>
                </a:solidFill>
                <a:latin typeface="FreightSansLFPro Light"/>
                <a:ea typeface="FreightSansLFPro Light"/>
                <a:cs typeface="FreightSansLFPro Light"/>
                <a:sym typeface="FreightSansLFPro Light"/>
              </a:defRPr>
            </a:lvl2pPr>
            <a:lvl3pPr marL="0" indent="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3pPr>
            <a:lvl4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4pPr>
            <a:lvl5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5pPr>
          </a:lstStyle>
          <a:p>
            <a:r>
              <a:t>Body Level One</a:t>
            </a:r>
          </a:p>
          <a:p>
            <a:pPr lvl="1"/>
            <a:r>
              <a:t>Body Level Two</a:t>
            </a:r>
          </a:p>
          <a:p>
            <a:pPr lvl="2"/>
            <a:r>
              <a:t>Body Level Three</a:t>
            </a:r>
          </a:p>
          <a:p>
            <a:pPr lvl="3"/>
            <a:r>
              <a:t>Body Level Four</a:t>
            </a:r>
          </a:p>
          <a:p>
            <a:pPr lvl="4"/>
            <a:r>
              <a:t>Body Level Five</a:t>
            </a:r>
          </a:p>
        </p:txBody>
      </p:sp>
      <p:pic>
        <p:nvPicPr>
          <p:cNvPr id="69" name="AI_BKGD-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 name="Shape 7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Quotes">
    <p:spTree>
      <p:nvGrpSpPr>
        <p:cNvPr id="1" name=""/>
        <p:cNvGrpSpPr/>
        <p:nvPr/>
      </p:nvGrpSpPr>
      <p:grpSpPr>
        <a:xfrm>
          <a:off x="0" y="0"/>
          <a:ext cx="0" cy="0"/>
          <a:chOff x="0" y="0"/>
          <a:chExt cx="0" cy="0"/>
        </a:xfrm>
      </p:grpSpPr>
      <p:sp>
        <p:nvSpPr>
          <p:cNvPr id="77" name="Shape 77"/>
          <p:cNvSpPr>
            <a:spLocks noGrp="1"/>
          </p:cNvSpPr>
          <p:nvPr>
            <p:ph type="body" sz="half" idx="13"/>
          </p:nvPr>
        </p:nvSpPr>
        <p:spPr>
          <a:xfrm>
            <a:off x="1534249" y="4600700"/>
            <a:ext cx="21338857" cy="4514597"/>
          </a:xfrm>
          <a:prstGeom prst="rect">
            <a:avLst/>
          </a:prstGeom>
        </p:spPr>
        <p:txBody>
          <a:bodyPr anchor="ctr">
            <a:spAutoFit/>
          </a:bodyPr>
          <a:lstStyle/>
          <a:p>
            <a:pPr algn="ctr">
              <a:lnSpc>
                <a:spcPct val="110000"/>
              </a:lnSpc>
              <a:defRPr sz="8000" i="1">
                <a:solidFill>
                  <a:srgbClr val="7D8490"/>
                </a:solidFill>
                <a:latin typeface="FreightSansLFPro"/>
                <a:ea typeface="FreightSansLFPro"/>
                <a:cs typeface="FreightSansLFPro"/>
                <a:sym typeface="FreightSansLFPro"/>
              </a:defRPr>
            </a:pPr>
            <a:r>
              <a:rPr>
                <a:solidFill>
                  <a:srgbClr val="4591B3"/>
                </a:solidFill>
              </a:rPr>
              <a:t>“</a:t>
            </a:r>
            <a:r>
              <a:t>Lorem ipsum dolor sit amet, </a:t>
            </a:r>
            <a:br/>
            <a:r>
              <a:t>adipiscing elit. Nam facilisis erat nunc, maximus auctor libero ornare at. Ut nec nisl sodales quam feugiat.</a:t>
            </a:r>
            <a:r>
              <a:rPr>
                <a:solidFill>
                  <a:srgbClr val="4591B3"/>
                </a:solidFill>
              </a:rPr>
              <a:t>”</a:t>
            </a:r>
          </a:p>
        </p:txBody>
      </p:sp>
      <p:sp>
        <p:nvSpPr>
          <p:cNvPr id="78" name="Shape 78"/>
          <p:cNvSpPr>
            <a:spLocks noGrp="1"/>
          </p:cNvSpPr>
          <p:nvPr>
            <p:ph type="body" sz="quarter" idx="14"/>
          </p:nvPr>
        </p:nvSpPr>
        <p:spPr>
          <a:xfrm>
            <a:off x="1522572" y="11749991"/>
            <a:ext cx="21338855" cy="510033"/>
          </a:xfrm>
          <a:prstGeom prst="rect">
            <a:avLst/>
          </a:prstGeom>
        </p:spPr>
        <p:txBody>
          <a:bodyPr>
            <a:spAutoFit/>
          </a:bodyPr>
          <a:lstStyle>
            <a:lvl1pPr algn="ctr">
              <a:lnSpc>
                <a:spcPct val="80000"/>
              </a:lnSpc>
              <a:defRPr sz="4000">
                <a:solidFill>
                  <a:srgbClr val="4591B3"/>
                </a:solidFill>
                <a:latin typeface="+mj-lt"/>
                <a:ea typeface="+mj-ea"/>
                <a:cs typeface="+mj-cs"/>
                <a:sym typeface="FreightSansLFPro Medium"/>
              </a:defRPr>
            </a:lvl1pPr>
          </a:lstStyle>
          <a:p>
            <a:r>
              <a:t>— Quote Author</a:t>
            </a:r>
          </a:p>
        </p:txBody>
      </p:sp>
      <p:sp>
        <p:nvSpPr>
          <p:cNvPr id="79" name="Shape 7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Blank White">
    <p:spTree>
      <p:nvGrpSpPr>
        <p:cNvPr id="1" name=""/>
        <p:cNvGrpSpPr/>
        <p:nvPr/>
      </p:nvGrpSpPr>
      <p:grpSpPr>
        <a:xfrm>
          <a:off x="0" y="0"/>
          <a:ext cx="0" cy="0"/>
          <a:chOff x="0" y="0"/>
          <a:chExt cx="0" cy="0"/>
        </a:xfrm>
      </p:grpSpPr>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Blank Grey">
    <p:bg>
      <p:bgPr>
        <a:solidFill>
          <a:srgbClr val="E8EAED"/>
        </a:solidFill>
        <a:effectLst/>
      </p:bgPr>
    </p:bg>
    <p:spTree>
      <p:nvGrpSpPr>
        <p:cNvPr id="1" name=""/>
        <p:cNvGrpSpPr/>
        <p:nvPr/>
      </p:nvGrpSpPr>
      <p:grpSpPr>
        <a:xfrm>
          <a:off x="0" y="0"/>
          <a:ext cx="0" cy="0"/>
          <a:chOff x="0" y="0"/>
          <a:chExt cx="0" cy="0"/>
        </a:xfrm>
      </p:grpSpPr>
      <p:sp>
        <p:nvSpPr>
          <p:cNvPr id="103" name="Shape 103"/>
          <p:cNvSpPr>
            <a:spLocks noGrp="1"/>
          </p:cNvSpPr>
          <p:nvPr>
            <p:ph type="sldNum" sz="quarter" idx="2"/>
          </p:nvPr>
        </p:nvSpPr>
        <p:spPr>
          <a:xfrm>
            <a:off x="12020550" y="13030200"/>
            <a:ext cx="317500" cy="303480"/>
          </a:xfrm>
          <a:prstGeom prst="rect">
            <a:avLst/>
          </a:prstGeom>
        </p:spPr>
        <p:txBody>
          <a:bodyPr anchor="t"/>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light" panose="020B0402040204020203" pitchFamily="34" charset="0"/>
                <a:cs typeface="Segoe UI Semilight" panose="020B0402040204020203"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rid">
    <p:bg>
      <p:bgPr>
        <a:solidFill>
          <a:srgbClr val="E8EAED"/>
        </a:solidFill>
        <a:effectLst/>
      </p:bgPr>
    </p:bg>
    <p:spTree>
      <p:nvGrpSpPr>
        <p:cNvPr id="1" name=""/>
        <p:cNvGrpSpPr/>
        <p:nvPr/>
      </p:nvGrpSpPr>
      <p:grpSpPr>
        <a:xfrm>
          <a:off x="0" y="0"/>
          <a:ext cx="0" cy="0"/>
          <a:chOff x="0" y="0"/>
          <a:chExt cx="0" cy="0"/>
        </a:xfrm>
      </p:grpSpPr>
      <p:pic>
        <p:nvPicPr>
          <p:cNvPr id="110" name="pasted-image.pdf"/>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381258" y="4536283"/>
            <a:ext cx="19621501" cy="4643438"/>
          </a:xfrm>
          <a:prstGeom prst="rect">
            <a:avLst/>
          </a:prstGeom>
        </p:spPr>
        <p:txBody>
          <a:bodyPr/>
          <a:lstStyle/>
          <a:p>
            <a:r>
              <a:t>Title Text</a:t>
            </a:r>
          </a:p>
        </p:txBody>
      </p:sp>
      <p:sp>
        <p:nvSpPr>
          <p:cNvPr id="31" name="Shape 31"/>
          <p:cNvSpPr>
            <a:spLocks noGrp="1"/>
          </p:cNvSpPr>
          <p:nvPr>
            <p:ph type="sldNum" sz="quarter" idx="2"/>
          </p:nvPr>
        </p:nvSpPr>
        <p:spPr>
          <a:xfrm>
            <a:off x="11986940" y="12845534"/>
            <a:ext cx="384721" cy="369332"/>
          </a:xfrm>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Logo — Video BKGD">
    <p:bg>
      <p:bgPr>
        <a:solidFill>
          <a:srgbClr val="4591B3"/>
        </a:solidFill>
        <a:effectLst/>
      </p:bgPr>
    </p:bg>
    <p:spTree>
      <p:nvGrpSpPr>
        <p:cNvPr id="1" name=""/>
        <p:cNvGrpSpPr/>
        <p:nvPr/>
      </p:nvGrpSpPr>
      <p:grpSpPr>
        <a:xfrm>
          <a:off x="0" y="0"/>
          <a:ext cx="0" cy="0"/>
          <a:chOff x="0" y="0"/>
          <a:chExt cx="0" cy="0"/>
        </a:xfrm>
      </p:grpSpPr>
      <p:sp>
        <p:nvSpPr>
          <p:cNvPr id="11" name="Shape 11"/>
          <p:cNvSpPr/>
          <p:nvPr/>
        </p:nvSpPr>
        <p:spPr>
          <a:xfrm>
            <a:off x="-158661" y="-1"/>
            <a:ext cx="24701322" cy="13716001"/>
          </a:xfrm>
          <a:prstGeom prst="rect">
            <a:avLst/>
          </a:prstGeom>
          <a:solidFill>
            <a:srgbClr val="447ABA"/>
          </a:solidFill>
          <a:ln w="12700">
            <a:miter lim="400000"/>
          </a:ln>
        </p:spPr>
        <p:txBody>
          <a:bodyPr lIns="76200" tIns="76200" rIns="76200" bIns="76200" anchor="ctr"/>
          <a:lstStyle/>
          <a:p>
            <a:pPr defTabSz="825500">
              <a:lnSpc>
                <a:spcPct val="100000"/>
              </a:lnSpc>
              <a:defRPr sz="3200">
                <a:solidFill>
                  <a:srgbClr val="FFFFFF"/>
                </a:solidFill>
                <a:latin typeface="Helvetica"/>
                <a:ea typeface="Helvetica"/>
                <a:cs typeface="Helvetica"/>
                <a:sym typeface="Helvetica"/>
              </a:defRPr>
            </a:pPr>
            <a:endParaRPr sz="3200">
              <a:solidFill>
                <a:srgbClr val="FFFFFF"/>
              </a:solidFill>
              <a:latin typeface="Helvetica"/>
              <a:ea typeface="Helvetica"/>
              <a:cs typeface="Helvetica"/>
              <a:sym typeface="Helvetica"/>
            </a:endParaRPr>
          </a:p>
        </p:txBody>
      </p:sp>
      <p:pic>
        <p:nvPicPr>
          <p:cNvPr id="12" name="CNN_v03.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0"/>
            <a:ext cx="24384000" cy="13716000"/>
          </a:xfrm>
          <a:prstGeom prst="rect">
            <a:avLst/>
          </a:prstGeom>
          <a:ln w="12700">
            <a:miter lim="400000"/>
          </a:ln>
        </p:spPr>
      </p:pic>
      <p:pic>
        <p:nvPicPr>
          <p:cNvPr id="13" name="AI_Logo-01.png"/>
          <p:cNvPicPr>
            <a:picLocks noChangeAspect="1"/>
          </p:cNvPicPr>
          <p:nvPr/>
        </p:nvPicPr>
        <p:blipFill>
          <a:blip r:embed="rId5">
            <a:extLst/>
          </a:blip>
          <a:stretch>
            <a:fillRect/>
          </a:stretch>
        </p:blipFill>
        <p:spPr>
          <a:xfrm>
            <a:off x="9753064" y="4396041"/>
            <a:ext cx="4877871" cy="4533789"/>
          </a:xfrm>
          <a:prstGeom prst="rect">
            <a:avLst/>
          </a:prstGeom>
          <a:ln w="12700">
            <a:miter lim="400000"/>
          </a:ln>
        </p:spPr>
      </p:pic>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Presentation Title">
    <p:bg>
      <p:bgPr>
        <a:solidFill>
          <a:srgbClr val="E8EAED"/>
        </a:solidFill>
        <a:effectLst/>
      </p:bgPr>
    </p:bg>
    <p:spTree>
      <p:nvGrpSpPr>
        <p:cNvPr id="1" name=""/>
        <p:cNvGrpSpPr/>
        <p:nvPr/>
      </p:nvGrpSpPr>
      <p:grpSpPr>
        <a:xfrm>
          <a:off x="0" y="0"/>
          <a:ext cx="0" cy="0"/>
          <a:chOff x="0" y="0"/>
          <a:chExt cx="0" cy="0"/>
        </a:xfrm>
      </p:grpSpPr>
      <p:sp>
        <p:nvSpPr>
          <p:cNvPr id="38" name="Shape 38"/>
          <p:cNvSpPr>
            <a:spLocks noGrp="1"/>
          </p:cNvSpPr>
          <p:nvPr>
            <p:ph type="title"/>
          </p:nvPr>
        </p:nvSpPr>
        <p:spPr>
          <a:xfrm>
            <a:off x="1504177" y="2066468"/>
            <a:ext cx="21356596" cy="5596252"/>
          </a:xfrm>
          <a:prstGeom prst="rect">
            <a:avLst/>
          </a:prstGeom>
        </p:spPr>
        <p:txBody>
          <a:bodyPr anchor="b"/>
          <a:lstStyle>
            <a:lvl1pPr defTabSz="546100">
              <a:lnSpc>
                <a:spcPct val="100000"/>
              </a:lnSpc>
              <a:defRPr sz="11400"/>
            </a:lvl1pPr>
          </a:lstStyle>
          <a:p>
            <a:r>
              <a:t>Title Text</a:t>
            </a:r>
          </a:p>
        </p:txBody>
      </p:sp>
      <p:sp>
        <p:nvSpPr>
          <p:cNvPr id="39" name="Shape 39"/>
          <p:cNvSpPr>
            <a:spLocks noGrp="1"/>
          </p:cNvSpPr>
          <p:nvPr>
            <p:ph type="body" sz="half" idx="1"/>
          </p:nvPr>
        </p:nvSpPr>
        <p:spPr>
          <a:xfrm>
            <a:off x="1504177" y="8477497"/>
            <a:ext cx="21356596" cy="3816487"/>
          </a:xfrm>
          <a:prstGeom prst="rect">
            <a:avLst/>
          </a:prstGeom>
        </p:spPr>
        <p:txBody>
          <a:bodyPr anchor="ctr"/>
          <a:lstStyle>
            <a:lvl1pPr defTabSz="546100">
              <a:defRPr sz="6000">
                <a:solidFill>
                  <a:srgbClr val="6A717D"/>
                </a:solidFill>
              </a:defRPr>
            </a:lvl1pPr>
            <a:lvl2pPr defTabSz="546100">
              <a:defRPr sz="4800">
                <a:solidFill>
                  <a:srgbClr val="6A717D"/>
                </a:solidFill>
              </a:defRPr>
            </a:lvl2pPr>
            <a:lvl3pPr marL="0" indent="0" defTabSz="546100">
              <a:buClrTx/>
              <a:buSzTx/>
              <a:buNone/>
              <a:defRPr sz="4800">
                <a:solidFill>
                  <a:srgbClr val="6A717D"/>
                </a:solidFill>
              </a:defRPr>
            </a:lvl3pPr>
            <a:lvl4pPr marL="0" defTabSz="546100">
              <a:buClrTx/>
              <a:buSzTx/>
              <a:buNone/>
              <a:defRPr sz="4800">
                <a:solidFill>
                  <a:srgbClr val="6A717D"/>
                </a:solidFill>
              </a:defRPr>
            </a:lvl4pPr>
            <a:lvl5pPr marL="0" defTabSz="546100">
              <a:buClrTx/>
              <a:buSzTx/>
              <a:buNone/>
              <a:defRPr sz="4800">
                <a:solidFill>
                  <a:srgbClr val="6A717D"/>
                </a:solidFill>
              </a:defRPr>
            </a:lvl5pPr>
          </a:lstStyle>
          <a:p>
            <a:r>
              <a:t>Body Level One</a:t>
            </a:r>
          </a:p>
          <a:p>
            <a:pPr lvl="1"/>
            <a:r>
              <a:t>Body Level Two</a:t>
            </a:r>
          </a:p>
          <a:p>
            <a:pPr lvl="2"/>
            <a:r>
              <a:t>Body Level Three</a:t>
            </a:r>
          </a:p>
          <a:p>
            <a:pPr lvl="3"/>
            <a:r>
              <a:t>Body Level Four</a:t>
            </a:r>
          </a:p>
          <a:p>
            <a:pPr lvl="4"/>
            <a:r>
              <a:t>Body Level Five</a:t>
            </a:r>
          </a:p>
        </p:txBody>
      </p:sp>
      <p:pic>
        <p:nvPicPr>
          <p:cNvPr id="40" name="AI_BKGD_Light.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ontent Slide Alt">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body" idx="1"/>
          </p:nvPr>
        </p:nvSpPr>
        <p:spPr>
          <a:xfrm>
            <a:off x="1009649" y="2396776"/>
            <a:ext cx="21879422" cy="95603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59" name="AI_BKGD-Corner.png"/>
          <p:cNvPicPr>
            <a:picLocks noChangeAspect="1"/>
          </p:cNvPicPr>
          <p:nvPr/>
        </p:nvPicPr>
        <p:blipFill>
          <a:blip r:embed="rId2">
            <a:extLst/>
          </a:blip>
          <a:stretch>
            <a:fillRect/>
          </a:stretch>
        </p:blipFill>
        <p:spPr>
          <a:xfrm rot="21321978">
            <a:off x="11067653" y="8084244"/>
            <a:ext cx="13728701" cy="6464301"/>
          </a:xfrm>
          <a:prstGeom prst="rect">
            <a:avLst/>
          </a:prstGeom>
          <a:ln w="12700">
            <a:miter lim="400000"/>
          </a:ln>
        </p:spPr>
      </p:pic>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Interstitial">
    <p:bg>
      <p:bgPr>
        <a:solidFill>
          <a:srgbClr val="456FA3"/>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1733550" y="3206119"/>
            <a:ext cx="20897850" cy="4629151"/>
          </a:xfrm>
          <a:prstGeom prst="rect">
            <a:avLst/>
          </a:prstGeom>
        </p:spPr>
        <p:txBody>
          <a:bodyPr anchor="b"/>
          <a:lstStyle>
            <a:lvl1pPr algn="ctr" defTabSz="546100">
              <a:lnSpc>
                <a:spcPct val="100000"/>
              </a:lnSpc>
              <a:defRPr sz="11400">
                <a:solidFill>
                  <a:srgbClr val="FFFFFF"/>
                </a:solidFill>
              </a:defRPr>
            </a:lvl1pPr>
          </a:lstStyle>
          <a:p>
            <a:r>
              <a:t>Title Text</a:t>
            </a:r>
          </a:p>
        </p:txBody>
      </p:sp>
      <p:sp>
        <p:nvSpPr>
          <p:cNvPr id="68" name="Shape 68"/>
          <p:cNvSpPr>
            <a:spLocks noGrp="1"/>
          </p:cNvSpPr>
          <p:nvPr>
            <p:ph type="body" sz="half" idx="1"/>
          </p:nvPr>
        </p:nvSpPr>
        <p:spPr>
          <a:xfrm>
            <a:off x="1733550" y="7968619"/>
            <a:ext cx="20897850" cy="4280446"/>
          </a:xfrm>
          <a:prstGeom prst="rect">
            <a:avLst/>
          </a:prstGeom>
        </p:spPr>
        <p:txBody>
          <a:bodyPr/>
          <a:lstStyle>
            <a:lvl1pPr algn="ctr" defTabSz="546100">
              <a:lnSpc>
                <a:spcPct val="100000"/>
              </a:lnSpc>
              <a:defRPr sz="4800">
                <a:solidFill>
                  <a:srgbClr val="FFFFFF"/>
                </a:solidFill>
                <a:latin typeface="FreightSansLFPro Light"/>
                <a:ea typeface="FreightSansLFPro Light"/>
                <a:cs typeface="FreightSansLFPro Light"/>
                <a:sym typeface="FreightSansLFPro Light"/>
              </a:defRPr>
            </a:lvl1pPr>
            <a:lvl2pPr algn="ctr" defTabSz="546100">
              <a:lnSpc>
                <a:spcPct val="100000"/>
              </a:lnSpc>
              <a:defRPr sz="4800">
                <a:solidFill>
                  <a:srgbClr val="FFFFFF"/>
                </a:solidFill>
                <a:latin typeface="FreightSansLFPro Light"/>
                <a:ea typeface="FreightSansLFPro Light"/>
                <a:cs typeface="FreightSansLFPro Light"/>
                <a:sym typeface="FreightSansLFPro Light"/>
              </a:defRPr>
            </a:lvl2pPr>
            <a:lvl3pPr marL="0" indent="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3pPr>
            <a:lvl4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4pPr>
            <a:lvl5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5pPr>
          </a:lstStyle>
          <a:p>
            <a:r>
              <a:t>Body Level One</a:t>
            </a:r>
          </a:p>
          <a:p>
            <a:pPr lvl="1"/>
            <a:r>
              <a:t>Body Level Two</a:t>
            </a:r>
          </a:p>
          <a:p>
            <a:pPr lvl="2"/>
            <a:r>
              <a:t>Body Level Three</a:t>
            </a:r>
          </a:p>
          <a:p>
            <a:pPr lvl="3"/>
            <a:r>
              <a:t>Body Level Four</a:t>
            </a:r>
          </a:p>
          <a:p>
            <a:pPr lvl="4"/>
            <a:r>
              <a:t>Body Level Five</a:t>
            </a:r>
          </a:p>
        </p:txBody>
      </p:sp>
      <p:pic>
        <p:nvPicPr>
          <p:cNvPr id="69" name="AI_BKGD-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 name="Shape 7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Quotes">
    <p:spTree>
      <p:nvGrpSpPr>
        <p:cNvPr id="1" name=""/>
        <p:cNvGrpSpPr/>
        <p:nvPr/>
      </p:nvGrpSpPr>
      <p:grpSpPr>
        <a:xfrm>
          <a:off x="0" y="0"/>
          <a:ext cx="0" cy="0"/>
          <a:chOff x="0" y="0"/>
          <a:chExt cx="0" cy="0"/>
        </a:xfrm>
      </p:grpSpPr>
      <p:sp>
        <p:nvSpPr>
          <p:cNvPr id="77" name="Shape 77"/>
          <p:cNvSpPr>
            <a:spLocks noGrp="1"/>
          </p:cNvSpPr>
          <p:nvPr>
            <p:ph type="body" sz="half" idx="13"/>
          </p:nvPr>
        </p:nvSpPr>
        <p:spPr>
          <a:xfrm>
            <a:off x="1534249" y="4600700"/>
            <a:ext cx="21338857" cy="4514597"/>
          </a:xfrm>
          <a:prstGeom prst="rect">
            <a:avLst/>
          </a:prstGeom>
        </p:spPr>
        <p:txBody>
          <a:bodyPr anchor="ctr">
            <a:spAutoFit/>
          </a:bodyPr>
          <a:lstStyle/>
          <a:p>
            <a:pPr algn="ctr">
              <a:lnSpc>
                <a:spcPct val="110000"/>
              </a:lnSpc>
              <a:defRPr sz="8000" i="1">
                <a:solidFill>
                  <a:srgbClr val="7D8490"/>
                </a:solidFill>
                <a:latin typeface="FreightSansLFPro"/>
                <a:ea typeface="FreightSansLFPro"/>
                <a:cs typeface="FreightSansLFPro"/>
                <a:sym typeface="FreightSansLFPro"/>
              </a:defRPr>
            </a:pPr>
            <a:r>
              <a:rPr>
                <a:solidFill>
                  <a:srgbClr val="4591B3"/>
                </a:solidFill>
              </a:rPr>
              <a:t>“</a:t>
            </a:r>
            <a:r>
              <a:t>Lorem ipsum dolor sit amet, </a:t>
            </a:r>
            <a:br/>
            <a:r>
              <a:t>adipiscing elit. Nam facilisis erat nunc, maximus auctor libero ornare at. Ut nec nisl sodales quam feugiat.</a:t>
            </a:r>
            <a:r>
              <a:rPr>
                <a:solidFill>
                  <a:srgbClr val="4591B3"/>
                </a:solidFill>
              </a:rPr>
              <a:t>”</a:t>
            </a:r>
          </a:p>
        </p:txBody>
      </p:sp>
      <p:sp>
        <p:nvSpPr>
          <p:cNvPr id="78" name="Shape 78"/>
          <p:cNvSpPr>
            <a:spLocks noGrp="1"/>
          </p:cNvSpPr>
          <p:nvPr>
            <p:ph type="body" sz="quarter" idx="14"/>
          </p:nvPr>
        </p:nvSpPr>
        <p:spPr>
          <a:xfrm>
            <a:off x="1522572" y="11749991"/>
            <a:ext cx="21338855" cy="510033"/>
          </a:xfrm>
          <a:prstGeom prst="rect">
            <a:avLst/>
          </a:prstGeom>
        </p:spPr>
        <p:txBody>
          <a:bodyPr>
            <a:spAutoFit/>
          </a:bodyPr>
          <a:lstStyle>
            <a:lvl1pPr algn="ctr">
              <a:lnSpc>
                <a:spcPct val="80000"/>
              </a:lnSpc>
              <a:defRPr sz="4000">
                <a:solidFill>
                  <a:srgbClr val="4591B3"/>
                </a:solidFill>
                <a:latin typeface="+mj-lt"/>
                <a:ea typeface="+mj-ea"/>
                <a:cs typeface="+mj-cs"/>
                <a:sym typeface="FreightSansLFPro Medium"/>
              </a:defRPr>
            </a:lvl1pPr>
          </a:lstStyle>
          <a:p>
            <a:r>
              <a:t>— Quote Author</a:t>
            </a:r>
          </a:p>
        </p:txBody>
      </p:sp>
      <p:sp>
        <p:nvSpPr>
          <p:cNvPr id="79" name="Shape 7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lank White">
    <p:spTree>
      <p:nvGrpSpPr>
        <p:cNvPr id="1" name=""/>
        <p:cNvGrpSpPr/>
        <p:nvPr/>
      </p:nvGrpSpPr>
      <p:grpSpPr>
        <a:xfrm>
          <a:off x="0" y="0"/>
          <a:ext cx="0" cy="0"/>
          <a:chOff x="0" y="0"/>
          <a:chExt cx="0" cy="0"/>
        </a:xfrm>
      </p:grpSpPr>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lank Grey">
    <p:bg>
      <p:bgPr>
        <a:solidFill>
          <a:srgbClr val="E8EAED"/>
        </a:solidFill>
        <a:effectLst/>
      </p:bgPr>
    </p:bg>
    <p:spTree>
      <p:nvGrpSpPr>
        <p:cNvPr id="1" name=""/>
        <p:cNvGrpSpPr/>
        <p:nvPr/>
      </p:nvGrpSpPr>
      <p:grpSpPr>
        <a:xfrm>
          <a:off x="0" y="0"/>
          <a:ext cx="0" cy="0"/>
          <a:chOff x="0" y="0"/>
          <a:chExt cx="0" cy="0"/>
        </a:xfrm>
      </p:grpSpPr>
      <p:sp>
        <p:nvSpPr>
          <p:cNvPr id="103" name="Shape 103"/>
          <p:cNvSpPr>
            <a:spLocks noGrp="1"/>
          </p:cNvSpPr>
          <p:nvPr>
            <p:ph type="sldNum" sz="quarter" idx="2"/>
          </p:nvPr>
        </p:nvSpPr>
        <p:spPr>
          <a:xfrm>
            <a:off x="12020550" y="13030200"/>
            <a:ext cx="317500" cy="303480"/>
          </a:xfrm>
          <a:prstGeom prst="rect">
            <a:avLst/>
          </a:prstGeom>
        </p:spPr>
        <p:txBody>
          <a:bodyPr anchor="t"/>
          <a:lstStyle/>
          <a:p>
            <a:fld id="{86CB4B4D-7CA3-9044-876B-883B54F8677D}" type="slidenum">
              <a:rPr/>
              <a:pPr/>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Grid">
    <p:bg>
      <p:bgPr>
        <a:solidFill>
          <a:srgbClr val="E8EAED"/>
        </a:solidFill>
        <a:effectLst/>
      </p:bgPr>
    </p:bg>
    <p:spTree>
      <p:nvGrpSpPr>
        <p:cNvPr id="1" name=""/>
        <p:cNvGrpSpPr/>
        <p:nvPr/>
      </p:nvGrpSpPr>
      <p:grpSpPr>
        <a:xfrm>
          <a:off x="0" y="0"/>
          <a:ext cx="0" cy="0"/>
          <a:chOff x="0" y="0"/>
          <a:chExt cx="0" cy="0"/>
        </a:xfrm>
      </p:grpSpPr>
      <p:pic>
        <p:nvPicPr>
          <p:cNvPr id="110" name="pasted-image.pdf"/>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79"/>
            <a:ext cx="21031200" cy="5705474"/>
          </a:xfrm>
        </p:spPr>
        <p:txBody>
          <a:bodyPr anchor="b"/>
          <a:lstStyle>
            <a:lvl1pPr>
              <a:defRPr sz="12000"/>
            </a:lvl1pPr>
          </a:lstStyle>
          <a:p>
            <a:r>
              <a:rPr lang="en-US" smtClean="0"/>
              <a:t>Click to edit Master title style</a:t>
            </a:r>
            <a:endParaRPr lang="en-US" dirty="0"/>
          </a:p>
        </p:txBody>
      </p:sp>
      <p:sp>
        <p:nvSpPr>
          <p:cNvPr id="3" name="Text Placeholder 2"/>
          <p:cNvSpPr>
            <a:spLocks noGrp="1"/>
          </p:cNvSpPr>
          <p:nvPr>
            <p:ph type="body" idx="1"/>
          </p:nvPr>
        </p:nvSpPr>
        <p:spPr>
          <a:xfrm>
            <a:off x="1663701" y="9178929"/>
            <a:ext cx="21031200" cy="3000374"/>
          </a:xfrm>
        </p:spPr>
        <p:txBody>
          <a:bodyPr/>
          <a:lstStyle>
            <a:lvl1pPr marL="0" indent="0">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381258" y="4536283"/>
            <a:ext cx="19621501" cy="4643438"/>
          </a:xfrm>
          <a:prstGeom prst="rect">
            <a:avLst/>
          </a:prstGeom>
        </p:spPr>
        <p:txBody>
          <a:bodyPr/>
          <a:lstStyle/>
          <a:p>
            <a:r>
              <a:t>Title Text</a:t>
            </a:r>
          </a:p>
        </p:txBody>
      </p:sp>
      <p:sp>
        <p:nvSpPr>
          <p:cNvPr id="31" name="Shape 31"/>
          <p:cNvSpPr>
            <a:spLocks noGrp="1"/>
          </p:cNvSpPr>
          <p:nvPr>
            <p:ph type="sldNum" sz="quarter" idx="2"/>
          </p:nvPr>
        </p:nvSpPr>
        <p:spPr>
          <a:xfrm>
            <a:off x="11986940" y="12845534"/>
            <a:ext cx="384721" cy="369332"/>
          </a:xfrm>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Logo — Video BKGD">
    <p:bg>
      <p:bgPr>
        <a:solidFill>
          <a:srgbClr val="4591B3"/>
        </a:solidFill>
        <a:effectLst/>
      </p:bgPr>
    </p:bg>
    <p:spTree>
      <p:nvGrpSpPr>
        <p:cNvPr id="1" name=""/>
        <p:cNvGrpSpPr/>
        <p:nvPr/>
      </p:nvGrpSpPr>
      <p:grpSpPr>
        <a:xfrm>
          <a:off x="0" y="0"/>
          <a:ext cx="0" cy="0"/>
          <a:chOff x="0" y="0"/>
          <a:chExt cx="0" cy="0"/>
        </a:xfrm>
      </p:grpSpPr>
      <p:sp>
        <p:nvSpPr>
          <p:cNvPr id="11" name="Shape 11"/>
          <p:cNvSpPr/>
          <p:nvPr/>
        </p:nvSpPr>
        <p:spPr>
          <a:xfrm>
            <a:off x="-158661" y="-1"/>
            <a:ext cx="24701322" cy="13716001"/>
          </a:xfrm>
          <a:prstGeom prst="rect">
            <a:avLst/>
          </a:prstGeom>
          <a:solidFill>
            <a:srgbClr val="447ABA"/>
          </a:solidFill>
          <a:ln w="12700">
            <a:miter lim="400000"/>
          </a:ln>
        </p:spPr>
        <p:txBody>
          <a:bodyPr lIns="76200" tIns="76200" rIns="76200" bIns="76200" anchor="ctr"/>
          <a:lstStyle/>
          <a:p>
            <a:pPr defTabSz="825500">
              <a:lnSpc>
                <a:spcPct val="100000"/>
              </a:lnSpc>
              <a:defRPr sz="3200">
                <a:solidFill>
                  <a:srgbClr val="FFFFFF"/>
                </a:solidFill>
                <a:latin typeface="Helvetica"/>
                <a:ea typeface="Helvetica"/>
                <a:cs typeface="Helvetica"/>
                <a:sym typeface="Helvetica"/>
              </a:defRPr>
            </a:pPr>
            <a:endParaRPr sz="3200">
              <a:solidFill>
                <a:srgbClr val="FFFFFF"/>
              </a:solidFill>
              <a:latin typeface="Helvetica"/>
              <a:ea typeface="Helvetica"/>
              <a:cs typeface="Helvetica"/>
              <a:sym typeface="Helvetica"/>
            </a:endParaRPr>
          </a:p>
        </p:txBody>
      </p:sp>
      <p:pic>
        <p:nvPicPr>
          <p:cNvPr id="12" name="CNN_v03.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0"/>
            <a:ext cx="24384000" cy="13716000"/>
          </a:xfrm>
          <a:prstGeom prst="rect">
            <a:avLst/>
          </a:prstGeom>
          <a:ln w="12700">
            <a:miter lim="400000"/>
          </a:ln>
        </p:spPr>
      </p:pic>
      <p:pic>
        <p:nvPicPr>
          <p:cNvPr id="13" name="AI_Logo-01.png"/>
          <p:cNvPicPr>
            <a:picLocks noChangeAspect="1"/>
          </p:cNvPicPr>
          <p:nvPr/>
        </p:nvPicPr>
        <p:blipFill>
          <a:blip r:embed="rId5">
            <a:extLst/>
          </a:blip>
          <a:stretch>
            <a:fillRect/>
          </a:stretch>
        </p:blipFill>
        <p:spPr>
          <a:xfrm>
            <a:off x="9753064" y="4396041"/>
            <a:ext cx="4877871" cy="4533789"/>
          </a:xfrm>
          <a:prstGeom prst="rect">
            <a:avLst/>
          </a:prstGeom>
          <a:ln w="12700">
            <a:miter lim="400000"/>
          </a:ln>
        </p:spPr>
      </p:pic>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Logo - Static">
    <p:bg>
      <p:bgPr>
        <a:solidFill>
          <a:srgbClr val="456FA3"/>
        </a:solidFill>
        <a:effectLst/>
      </p:bgPr>
    </p:bg>
    <p:spTree>
      <p:nvGrpSpPr>
        <p:cNvPr id="1" name=""/>
        <p:cNvGrpSpPr/>
        <p:nvPr/>
      </p:nvGrpSpPr>
      <p:grpSpPr>
        <a:xfrm>
          <a:off x="0" y="0"/>
          <a:ext cx="0" cy="0"/>
          <a:chOff x="0" y="0"/>
          <a:chExt cx="0" cy="0"/>
        </a:xfrm>
      </p:grpSpPr>
      <p:pic>
        <p:nvPicPr>
          <p:cNvPr id="21" name="AI_Logo-01.png"/>
          <p:cNvPicPr>
            <a:picLocks noChangeAspect="1"/>
          </p:cNvPicPr>
          <p:nvPr/>
        </p:nvPicPr>
        <p:blipFill>
          <a:blip r:embed="rId2">
            <a:extLst/>
          </a:blip>
          <a:stretch>
            <a:fillRect/>
          </a:stretch>
        </p:blipFill>
        <p:spPr>
          <a:xfrm>
            <a:off x="9753064" y="4396041"/>
            <a:ext cx="4877871" cy="4533789"/>
          </a:xfrm>
          <a:prstGeom prst="rect">
            <a:avLst/>
          </a:prstGeom>
          <a:ln w="12700">
            <a:miter lim="400000"/>
          </a:ln>
        </p:spPr>
      </p:pic>
      <p:pic>
        <p:nvPicPr>
          <p:cNvPr id="22" name="AI_BKGD-7.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Logo — Simple">
    <p:bg>
      <p:bgPr>
        <a:solidFill>
          <a:srgbClr val="456FA3"/>
        </a:solidFill>
        <a:effectLst/>
      </p:bgPr>
    </p:bg>
    <p:spTree>
      <p:nvGrpSpPr>
        <p:cNvPr id="1" name=""/>
        <p:cNvGrpSpPr/>
        <p:nvPr/>
      </p:nvGrpSpPr>
      <p:grpSpPr>
        <a:xfrm>
          <a:off x="0" y="0"/>
          <a:ext cx="0" cy="0"/>
          <a:chOff x="0" y="0"/>
          <a:chExt cx="0" cy="0"/>
        </a:xfrm>
      </p:grpSpPr>
      <p:pic>
        <p:nvPicPr>
          <p:cNvPr id="30" name="AI_Logo-01.png"/>
          <p:cNvPicPr>
            <a:picLocks noChangeAspect="1"/>
          </p:cNvPicPr>
          <p:nvPr/>
        </p:nvPicPr>
        <p:blipFill>
          <a:blip r:embed="rId2">
            <a:extLst/>
          </a:blip>
          <a:stretch>
            <a:fillRect/>
          </a:stretch>
        </p:blipFill>
        <p:spPr>
          <a:xfrm>
            <a:off x="9753064" y="4396041"/>
            <a:ext cx="4877871" cy="4533789"/>
          </a:xfrm>
          <a:prstGeom prst="rect">
            <a:avLst/>
          </a:prstGeom>
          <a:ln w="12700">
            <a:miter lim="400000"/>
          </a:ln>
        </p:spPr>
      </p:pic>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Main Content Slide ">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Interstitial">
    <p:bg>
      <p:bgPr>
        <a:solidFill>
          <a:srgbClr val="456FA3"/>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1733550" y="3206119"/>
            <a:ext cx="20897850" cy="4629151"/>
          </a:xfrm>
          <a:prstGeom prst="rect">
            <a:avLst/>
          </a:prstGeom>
        </p:spPr>
        <p:txBody>
          <a:bodyPr anchor="b"/>
          <a:lstStyle>
            <a:lvl1pPr algn="ctr" defTabSz="546100">
              <a:lnSpc>
                <a:spcPct val="100000"/>
              </a:lnSpc>
              <a:defRPr sz="11400">
                <a:solidFill>
                  <a:srgbClr val="FFFFFF"/>
                </a:solidFill>
              </a:defRPr>
            </a:lvl1pPr>
          </a:lstStyle>
          <a:p>
            <a:r>
              <a:t>Title Text</a:t>
            </a:r>
          </a:p>
        </p:txBody>
      </p:sp>
      <p:sp>
        <p:nvSpPr>
          <p:cNvPr id="68" name="Shape 68"/>
          <p:cNvSpPr>
            <a:spLocks noGrp="1"/>
          </p:cNvSpPr>
          <p:nvPr>
            <p:ph type="body" sz="half" idx="1"/>
          </p:nvPr>
        </p:nvSpPr>
        <p:spPr>
          <a:xfrm>
            <a:off x="1733550" y="7968619"/>
            <a:ext cx="20897850" cy="4280446"/>
          </a:xfrm>
          <a:prstGeom prst="rect">
            <a:avLst/>
          </a:prstGeom>
        </p:spPr>
        <p:txBody>
          <a:bodyPr/>
          <a:lstStyle>
            <a:lvl1pPr algn="ctr" defTabSz="546100">
              <a:lnSpc>
                <a:spcPct val="100000"/>
              </a:lnSpc>
              <a:defRPr sz="4800">
                <a:solidFill>
                  <a:srgbClr val="FFFFFF"/>
                </a:solidFill>
                <a:latin typeface="FreightSansLFPro Light"/>
                <a:ea typeface="FreightSansLFPro Light"/>
                <a:cs typeface="FreightSansLFPro Light"/>
                <a:sym typeface="FreightSansLFPro Light"/>
              </a:defRPr>
            </a:lvl1pPr>
            <a:lvl2pPr algn="ctr" defTabSz="546100">
              <a:lnSpc>
                <a:spcPct val="100000"/>
              </a:lnSpc>
              <a:defRPr sz="4800">
                <a:solidFill>
                  <a:srgbClr val="FFFFFF"/>
                </a:solidFill>
                <a:latin typeface="FreightSansLFPro Light"/>
                <a:ea typeface="FreightSansLFPro Light"/>
                <a:cs typeface="FreightSansLFPro Light"/>
                <a:sym typeface="FreightSansLFPro Light"/>
              </a:defRPr>
            </a:lvl2pPr>
            <a:lvl3pPr marL="0" indent="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3pPr>
            <a:lvl4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4pPr>
            <a:lvl5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5pPr>
          </a:lstStyle>
          <a:p>
            <a:r>
              <a:t>Body Level One</a:t>
            </a:r>
          </a:p>
          <a:p>
            <a:pPr lvl="1"/>
            <a:r>
              <a:t>Body Level Two</a:t>
            </a:r>
          </a:p>
          <a:p>
            <a:pPr lvl="2"/>
            <a:r>
              <a:t>Body Level Three</a:t>
            </a:r>
          </a:p>
          <a:p>
            <a:pPr lvl="3"/>
            <a:r>
              <a:t>Body Level Four</a:t>
            </a:r>
          </a:p>
          <a:p>
            <a:pPr lvl="4"/>
            <a:r>
              <a:t>Body Level Five</a:t>
            </a:r>
          </a:p>
        </p:txBody>
      </p:sp>
      <p:pic>
        <p:nvPicPr>
          <p:cNvPr id="69" name="AI_BKGD-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 name="Shape 7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Blank White">
    <p:spTree>
      <p:nvGrpSpPr>
        <p:cNvPr id="1" name=""/>
        <p:cNvGrpSpPr/>
        <p:nvPr/>
      </p:nvGrpSpPr>
      <p:grpSpPr>
        <a:xfrm>
          <a:off x="0" y="0"/>
          <a:ext cx="0" cy="0"/>
          <a:chOff x="0" y="0"/>
          <a:chExt cx="0" cy="0"/>
        </a:xfrm>
      </p:grpSpPr>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lank Grey">
    <p:bg>
      <p:bgPr>
        <a:solidFill>
          <a:srgbClr val="E8EAED"/>
        </a:solidFill>
        <a:effectLst/>
      </p:bgPr>
    </p:bg>
    <p:spTree>
      <p:nvGrpSpPr>
        <p:cNvPr id="1" name=""/>
        <p:cNvGrpSpPr/>
        <p:nvPr/>
      </p:nvGrpSpPr>
      <p:grpSpPr>
        <a:xfrm>
          <a:off x="0" y="0"/>
          <a:ext cx="0" cy="0"/>
          <a:chOff x="0" y="0"/>
          <a:chExt cx="0" cy="0"/>
        </a:xfrm>
      </p:grpSpPr>
      <p:sp>
        <p:nvSpPr>
          <p:cNvPr id="103" name="Shape 103"/>
          <p:cNvSpPr>
            <a:spLocks noGrp="1"/>
          </p:cNvSpPr>
          <p:nvPr>
            <p:ph type="sldNum" sz="quarter" idx="2"/>
          </p:nvPr>
        </p:nvSpPr>
        <p:spPr>
          <a:xfrm>
            <a:off x="12020550" y="13030200"/>
            <a:ext cx="317500" cy="303480"/>
          </a:xfrm>
          <a:prstGeom prst="rect">
            <a:avLst/>
          </a:prstGeom>
        </p:spPr>
        <p:txBody>
          <a:bodyPr anchor="t"/>
          <a:lstStyle/>
          <a:p>
            <a:fld id="{86CB4B4D-7CA3-9044-876B-883B54F8677D}" type="slidenum">
              <a:rPr/>
              <a:pPr/>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rid">
    <p:bg>
      <p:bgPr>
        <a:solidFill>
          <a:srgbClr val="E8EAED"/>
        </a:solidFill>
        <a:effectLst/>
      </p:bgPr>
    </p:bg>
    <p:spTree>
      <p:nvGrpSpPr>
        <p:cNvPr id="1" name=""/>
        <p:cNvGrpSpPr/>
        <p:nvPr/>
      </p:nvGrpSpPr>
      <p:grpSpPr>
        <a:xfrm>
          <a:off x="0" y="0"/>
          <a:ext cx="0" cy="0"/>
          <a:chOff x="0" y="0"/>
          <a:chExt cx="0" cy="0"/>
        </a:xfrm>
      </p:grpSpPr>
      <p:pic>
        <p:nvPicPr>
          <p:cNvPr id="110" name="pasted-image.pdf"/>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Paragraph Subtitle">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1524000" y="4826000"/>
            <a:ext cx="21336000" cy="6096000"/>
          </a:xfrm>
          <a:prstGeom prst="rect">
            <a:avLst/>
          </a:prstGeom>
        </p:spPr>
        <p:txBody>
          <a:bodyPr vert="horz" lIns="0" tIns="0" rIns="0" bIns="0"/>
          <a:lstStyle>
            <a:lvl1pPr marL="0" indent="0" algn="l">
              <a:lnSpc>
                <a:spcPct val="120000"/>
              </a:lnSpc>
              <a:buClr>
                <a:srgbClr val="385998"/>
              </a:buClr>
              <a:buSzPct val="100000"/>
              <a:buFont typeface="Arial"/>
              <a:buNone/>
              <a:defRPr sz="6900" baseline="0">
                <a:solidFill>
                  <a:schemeClr val="bg1"/>
                </a:solidFill>
                <a:latin typeface="FreightSansLFPro"/>
              </a:defRPr>
            </a:lvl1pPr>
            <a:lvl2pPr marL="914377" indent="-457189" algn="l">
              <a:lnSpc>
                <a:spcPct val="120000"/>
              </a:lnSpc>
              <a:buClr>
                <a:srgbClr val="385998"/>
              </a:buClr>
              <a:buFont typeface="Arial" panose="020B0604020202020204" pitchFamily="34" charset="0"/>
              <a:buChar char="•"/>
              <a:defRPr sz="6700">
                <a:solidFill>
                  <a:schemeClr val="bg1"/>
                </a:solidFill>
                <a:latin typeface="FreightSansLFPro"/>
              </a:defRPr>
            </a:lvl2pPr>
            <a:lvl3pPr marL="1371566" indent="-457189" algn="l">
              <a:lnSpc>
                <a:spcPct val="120000"/>
              </a:lnSpc>
              <a:buClr>
                <a:srgbClr val="385998"/>
              </a:buClr>
              <a:buFont typeface="Arial" panose="020B0604020202020204" pitchFamily="34" charset="0"/>
              <a:buChar char="•"/>
              <a:defRPr sz="6100">
                <a:solidFill>
                  <a:schemeClr val="bg1"/>
                </a:solidFill>
                <a:latin typeface="FreightSansLFPro"/>
              </a:defRPr>
            </a:lvl3pPr>
            <a:lvl4pPr marL="1828754" indent="-457189" algn="l">
              <a:lnSpc>
                <a:spcPct val="120000"/>
              </a:lnSpc>
              <a:buClr>
                <a:srgbClr val="385998"/>
              </a:buClr>
              <a:buFont typeface="Arial" panose="020B0604020202020204" pitchFamily="34" charset="0"/>
              <a:buChar char="•"/>
              <a:defRPr sz="5300">
                <a:solidFill>
                  <a:schemeClr val="bg1"/>
                </a:solidFill>
                <a:latin typeface="FreightSansLFPro"/>
              </a:defRPr>
            </a:lvl4pPr>
            <a:lvl5pPr marL="2285943" indent="-457189" algn="l">
              <a:lnSpc>
                <a:spcPct val="120000"/>
              </a:lnSpc>
              <a:buClr>
                <a:srgbClr val="385998"/>
              </a:buClr>
              <a:buFont typeface="Arial" panose="020B0604020202020204" pitchFamily="34" charset="0"/>
              <a:buChar char="•"/>
              <a:defRPr sz="4800">
                <a:solidFill>
                  <a:schemeClr val="bg1"/>
                </a:solidFill>
                <a:latin typeface="FreightSansLFPro"/>
              </a:defRPr>
            </a:lvl5pPr>
          </a:lstStyle>
          <a:p>
            <a:pPr lvl="0"/>
            <a:r>
              <a:rPr lang="en-US" dirty="0" smtClean="0"/>
              <a:t>Click to edit Master text styles</a:t>
            </a:r>
          </a:p>
        </p:txBody>
      </p:sp>
      <p:sp>
        <p:nvSpPr>
          <p:cNvPr id="2" name="Title 1"/>
          <p:cNvSpPr>
            <a:spLocks noGrp="1"/>
          </p:cNvSpPr>
          <p:nvPr>
            <p:ph type="title"/>
          </p:nvPr>
        </p:nvSpPr>
        <p:spPr>
          <a:xfrm>
            <a:off x="1524000" y="1041400"/>
            <a:ext cx="21336000" cy="1838325"/>
          </a:xfrm>
          <a:prstGeom prst="rect">
            <a:avLst/>
          </a:prstGeom>
        </p:spPr>
        <p:txBody>
          <a:bodyPr vert="horz" lIns="0" tIns="0" rIns="0" bIns="0"/>
          <a:lstStyle>
            <a:lvl1pPr algn="l">
              <a:defRPr sz="10100" b="1" i="0">
                <a:solidFill>
                  <a:schemeClr val="accent1"/>
                </a:solidFill>
                <a:latin typeface="FreightSansLFPro SmBd"/>
                <a:cs typeface="FreightSansLFPro SmBd"/>
              </a:defRPr>
            </a:lvl1pPr>
          </a:lstStyle>
          <a:p>
            <a:r>
              <a:rPr lang="en-US" dirty="0" smtClean="0"/>
              <a:t>Click to edit Master title style</a:t>
            </a:r>
            <a:endParaRPr lang="en-US" dirty="0"/>
          </a:p>
        </p:txBody>
      </p:sp>
      <p:sp>
        <p:nvSpPr>
          <p:cNvPr id="3" name="Text Placeholder 6"/>
          <p:cNvSpPr>
            <a:spLocks noGrp="1"/>
          </p:cNvSpPr>
          <p:nvPr>
            <p:ph type="body" sz="quarter" idx="10"/>
          </p:nvPr>
        </p:nvSpPr>
        <p:spPr>
          <a:xfrm>
            <a:off x="1524000" y="2921000"/>
            <a:ext cx="21336000" cy="1117600"/>
          </a:xfrm>
          <a:prstGeom prst="rect">
            <a:avLst/>
          </a:prstGeom>
        </p:spPr>
        <p:txBody>
          <a:bodyPr vert="horz" lIns="0" tIns="0" rIns="0" bIns="0"/>
          <a:lstStyle>
            <a:lvl1pPr algn="l" defTabSz="-1041374">
              <a:tabLst/>
              <a:defRPr sz="6100" baseline="0">
                <a:solidFill>
                  <a:schemeClr val="accent6"/>
                </a:solidFill>
                <a:latin typeface="FreightSansLFPro Med"/>
              </a:defRPr>
            </a:lvl1pPr>
            <a:lvl2pPr algn="l">
              <a:defRPr sz="6100" baseline="0">
                <a:solidFill>
                  <a:srgbClr val="5890FF"/>
                </a:solidFill>
                <a:latin typeface="FreightSansLFPro Med"/>
              </a:defRPr>
            </a:lvl2pPr>
            <a:lvl3pPr algn="l">
              <a:defRPr sz="6100" baseline="0">
                <a:solidFill>
                  <a:srgbClr val="5890FF"/>
                </a:solidFill>
                <a:latin typeface="FreightSansLFPro Med"/>
              </a:defRPr>
            </a:lvl3pPr>
            <a:lvl4pPr algn="l">
              <a:defRPr sz="6100" baseline="0">
                <a:solidFill>
                  <a:srgbClr val="5890FF"/>
                </a:solidFill>
                <a:latin typeface="FreightSansLFPro Med"/>
              </a:defRPr>
            </a:lvl4pPr>
            <a:lvl5pPr algn="l">
              <a:defRPr sz="6100" baseline="0">
                <a:solidFill>
                  <a:srgbClr val="5890FF"/>
                </a:solidFill>
                <a:latin typeface="FreightSansLFPro Med"/>
              </a:defRPr>
            </a:lvl5pPr>
          </a:lstStyle>
          <a:p>
            <a:pPr lvl="0"/>
            <a:r>
              <a:rPr lang="en-US" dirty="0" smtClean="0"/>
              <a:t>Click to edit Master text styles</a:t>
            </a:r>
          </a:p>
        </p:txBody>
      </p:sp>
    </p:spTree>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243834" tIns="121917" rIns="243834" bIns="121917" rtlCol="0" anchor="ctr">
            <a:normAutofit/>
          </a:bodyPr>
          <a:lstStyle>
            <a:lvl1pPr>
              <a:defRPr lang="en-US" dirty="0"/>
            </a:lvl1pPr>
          </a:lstStyle>
          <a:p>
            <a:pPr lvl="0"/>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chemeClr val="accent1"/>
        </a:solidFill>
        <a:effectLst/>
      </p:bgPr>
    </p:bg>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Presentation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571672"/>
            <a:ext cx="21336000" cy="1838325"/>
          </a:xfrm>
          <a:prstGeom prst="rect">
            <a:avLst/>
          </a:prstGeom>
        </p:spPr>
        <p:txBody>
          <a:bodyPr vert="horz" lIns="0" tIns="0" rIns="0" bIns="0"/>
          <a:lstStyle>
            <a:lvl1pPr algn="l">
              <a:defRPr sz="12000" b="1" i="0">
                <a:solidFill>
                  <a:schemeClr val="accent1"/>
                </a:solidFill>
                <a:latin typeface="FreightSansLFPro SmBd"/>
                <a:cs typeface="FreightSansLFPro SmBd"/>
              </a:defRPr>
            </a:lvl1pPr>
          </a:lstStyle>
          <a:p>
            <a:r>
              <a:rPr lang="en-US" dirty="0"/>
              <a:t>Click to edit Master title style</a:t>
            </a:r>
          </a:p>
        </p:txBody>
      </p:sp>
      <p:sp>
        <p:nvSpPr>
          <p:cNvPr id="3" name="Text Placeholder 6"/>
          <p:cNvSpPr>
            <a:spLocks noGrp="1"/>
          </p:cNvSpPr>
          <p:nvPr>
            <p:ph type="body" sz="quarter" idx="10"/>
          </p:nvPr>
        </p:nvSpPr>
        <p:spPr>
          <a:xfrm>
            <a:off x="1524000" y="10312400"/>
            <a:ext cx="21336000" cy="1117600"/>
          </a:xfrm>
          <a:prstGeom prst="rect">
            <a:avLst/>
          </a:prstGeom>
        </p:spPr>
        <p:txBody>
          <a:bodyPr vert="horz" lIns="0" tIns="0" rIns="0" bIns="0"/>
          <a:lstStyle>
            <a:lvl1pPr algn="l" defTabSz="-1041374">
              <a:tabLst/>
              <a:defRPr sz="6100" b="1" baseline="0">
                <a:solidFill>
                  <a:schemeClr val="accent6"/>
                </a:solidFill>
                <a:latin typeface="FreightSansLFPro Med"/>
              </a:defRPr>
            </a:lvl1pPr>
            <a:lvl2pPr algn="l">
              <a:defRPr sz="6100" baseline="0">
                <a:solidFill>
                  <a:srgbClr val="5890FF"/>
                </a:solidFill>
                <a:latin typeface="FreightSansLFPro Med"/>
              </a:defRPr>
            </a:lvl2pPr>
            <a:lvl3pPr algn="l">
              <a:defRPr sz="6100" baseline="0">
                <a:solidFill>
                  <a:srgbClr val="5890FF"/>
                </a:solidFill>
                <a:latin typeface="FreightSansLFPro Med"/>
              </a:defRPr>
            </a:lvl3pPr>
            <a:lvl4pPr algn="l">
              <a:defRPr sz="6100" baseline="0">
                <a:solidFill>
                  <a:srgbClr val="5890FF"/>
                </a:solidFill>
                <a:latin typeface="FreightSansLFPro Med"/>
              </a:defRPr>
            </a:lvl4pPr>
            <a:lvl5pPr algn="l">
              <a:defRPr sz="6100" baseline="0">
                <a:solidFill>
                  <a:srgbClr val="5890FF"/>
                </a:solidFill>
                <a:latin typeface="FreightSansLFPro Med"/>
              </a:defRPr>
            </a:lvl5pPr>
          </a:lstStyle>
          <a:p>
            <a:pPr lvl="0"/>
            <a:r>
              <a:rPr lang="en-US" dirty="0"/>
              <a:t>Click to edit Master text styles</a:t>
            </a:r>
          </a:p>
        </p:txBody>
      </p:sp>
      <p:sp>
        <p:nvSpPr>
          <p:cNvPr id="5" name="Text Placeholder 4"/>
          <p:cNvSpPr>
            <a:spLocks noGrp="1"/>
          </p:cNvSpPr>
          <p:nvPr>
            <p:ph type="body" sz="quarter" idx="11"/>
          </p:nvPr>
        </p:nvSpPr>
        <p:spPr>
          <a:xfrm>
            <a:off x="1524000" y="11430001"/>
            <a:ext cx="21336000" cy="736600"/>
          </a:xfrm>
          <a:prstGeom prst="rect">
            <a:avLst/>
          </a:prstGeom>
        </p:spPr>
        <p:txBody>
          <a:bodyPr vert="horz" lIns="0" tIns="0" rIns="0" bIns="0"/>
          <a:lstStyle>
            <a:lvl1pPr algn="l">
              <a:defRPr sz="5100">
                <a:solidFill>
                  <a:schemeClr val="bg2"/>
                </a:solidFill>
                <a:latin typeface="FreightSansLFPro"/>
                <a:cs typeface="FreightSansLFPro"/>
              </a:defRPr>
            </a:lvl1pPr>
            <a:lvl2pPr algn="l">
              <a:defRPr sz="5100">
                <a:latin typeface="FreightSansLFPro"/>
                <a:cs typeface="FreightSansLFPro"/>
              </a:defRPr>
            </a:lvl2pPr>
            <a:lvl3pPr algn="l">
              <a:defRPr sz="5100">
                <a:latin typeface="FreightSansLFPro"/>
                <a:cs typeface="FreightSansLFPro"/>
              </a:defRPr>
            </a:lvl3pPr>
            <a:lvl4pPr algn="l">
              <a:defRPr sz="5100">
                <a:latin typeface="FreightSansLFPro"/>
                <a:cs typeface="FreightSansLFPro"/>
              </a:defRPr>
            </a:lvl4pPr>
            <a:lvl5pPr algn="l">
              <a:defRPr sz="5100">
                <a:latin typeface="FreightSansLFPro"/>
                <a:cs typeface="FreightSansLFPro"/>
              </a:defRPr>
            </a:lvl5pPr>
          </a:lstStyle>
          <a:p>
            <a:pPr lvl="0"/>
            <a:r>
              <a:rPr lang="en-US" dirty="0"/>
              <a:t>Click to edit Master text styles</a:t>
            </a:r>
          </a:p>
        </p:txBody>
      </p:sp>
    </p:spTree>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4"/>
            <a:ext cx="20726400" cy="2940048"/>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76C56C-EAC3-7549-A1D9-63B2FF76B798}"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4E93E-C1D6-834E-A74F-E7A5F7C495F3}"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6"/>
            <a:ext cx="20726400" cy="3000376"/>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FEC534-4809-014D-88CA-A1893F7FEB75}"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8824BC-0E02-EE4C-862F-0449F370B4C8}"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7"/>
            <a:ext cx="10773835" cy="1279522"/>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0" y="4349749"/>
            <a:ext cx="10773835" cy="7902578"/>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0" y="3070227"/>
            <a:ext cx="10778067" cy="1279522"/>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40" y="4349749"/>
            <a:ext cx="10778067" cy="7902578"/>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3CB41B-7EE9-A346-948D-4D3A39FC580E}" type="datetime1">
              <a:rPr lang="en-US" smtClean="0">
                <a:solidFill>
                  <a:prstClr val="black">
                    <a:tint val="75000"/>
                  </a:prstClr>
                </a:solidFill>
              </a:rPr>
              <a:pPr/>
              <a:t>7/26/17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FACA29-14C7-0444-A4C6-4AA2B93ACC7F}" type="datetime1">
              <a:rPr lang="en-US" smtClean="0">
                <a:solidFill>
                  <a:prstClr val="black">
                    <a:tint val="75000"/>
                  </a:prstClr>
                </a:solidFill>
              </a:rPr>
              <a:pPr/>
              <a:t>7/26/17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5789B-3FA4-204E-A536-9975271D8D2B}" type="datetime1">
              <a:rPr lang="en-US" smtClean="0">
                <a:solidFill>
                  <a:prstClr val="black">
                    <a:tint val="75000"/>
                  </a:prstClr>
                </a:solidFill>
              </a:rPr>
              <a:pPr/>
              <a:t>7/26/17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3"/>
            <a:ext cx="21031200" cy="265112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679579" y="3362326"/>
            <a:ext cx="10315573"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679579" y="5010150"/>
            <a:ext cx="10315573"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2344401"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44401" y="5010150"/>
            <a:ext cx="10366376"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7" y="546102"/>
            <a:ext cx="8022168"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7"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E6C74A-E654-9740-83CA-BEE364B016F2}"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48"/>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p:cNvSpPr>
            <a:spLocks noGrp="1"/>
          </p:cNvSpPr>
          <p:nvPr>
            <p:ph type="body" sz="half" idx="2"/>
          </p:nvPr>
        </p:nvSpPr>
        <p:spPr>
          <a:xfrm>
            <a:off x="4779435" y="10734675"/>
            <a:ext cx="14630400"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13887B-7F5F-5942-B33F-A62105C11119}"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4EBE6-588E-6043-8ABD-1DBE89856220}"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0"/>
            <a:ext cx="5486400" cy="1170304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80"/>
            <a:ext cx="16052800" cy="1170304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0E696A-0494-904B-B84A-FD35A6A12FBC}"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lvl1pPr>
              <a:defRPr>
                <a:latin typeface="Roboto"/>
                <a:ea typeface="Roboto"/>
                <a:cs typeface="Roboto"/>
                <a:sym typeface="Roboto"/>
              </a:defRPr>
            </a:lvl1pPr>
            <a:lvl2pPr>
              <a:defRPr>
                <a:latin typeface="Roboto"/>
                <a:ea typeface="Roboto"/>
                <a:cs typeface="Roboto"/>
                <a:sym typeface="Roboto"/>
              </a:defRPr>
            </a:lvl2pPr>
            <a:lvl3pPr>
              <a:defRPr>
                <a:latin typeface="Roboto"/>
                <a:ea typeface="Roboto"/>
                <a:cs typeface="Roboto"/>
                <a:sym typeface="Roboto"/>
              </a:defRPr>
            </a:lvl3pPr>
            <a:lvl4pPr>
              <a:defRPr>
                <a:latin typeface="Roboto"/>
                <a:ea typeface="Roboto"/>
                <a:cs typeface="Roboto"/>
                <a:sym typeface="Roboto"/>
              </a:defRPr>
            </a:lvl4pPr>
            <a:lvl5pPr>
              <a:defRPr>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Logo — Video BKGD">
    <p:bg>
      <p:bgPr>
        <a:solidFill>
          <a:srgbClr val="4591B3"/>
        </a:solidFill>
        <a:effectLst/>
      </p:bgPr>
    </p:bg>
    <p:spTree>
      <p:nvGrpSpPr>
        <p:cNvPr id="1" name=""/>
        <p:cNvGrpSpPr/>
        <p:nvPr/>
      </p:nvGrpSpPr>
      <p:grpSpPr>
        <a:xfrm>
          <a:off x="0" y="0"/>
          <a:ext cx="0" cy="0"/>
          <a:chOff x="0" y="0"/>
          <a:chExt cx="0" cy="0"/>
        </a:xfrm>
      </p:grpSpPr>
      <p:sp>
        <p:nvSpPr>
          <p:cNvPr id="11" name="Shape 11"/>
          <p:cNvSpPr/>
          <p:nvPr/>
        </p:nvSpPr>
        <p:spPr>
          <a:xfrm>
            <a:off x="-158661" y="-1"/>
            <a:ext cx="24701322" cy="13716001"/>
          </a:xfrm>
          <a:prstGeom prst="rect">
            <a:avLst/>
          </a:prstGeom>
          <a:solidFill>
            <a:srgbClr val="447ABA"/>
          </a:solidFill>
          <a:ln w="12700">
            <a:miter lim="400000"/>
          </a:ln>
        </p:spPr>
        <p:txBody>
          <a:bodyPr lIns="76200" tIns="76200" rIns="76200" bIns="76200" anchor="ctr"/>
          <a:lstStyle/>
          <a:p>
            <a:pPr defTabSz="825500">
              <a:lnSpc>
                <a:spcPct val="100000"/>
              </a:lnSpc>
              <a:defRPr sz="3200">
                <a:solidFill>
                  <a:srgbClr val="FFFFFF"/>
                </a:solidFill>
                <a:latin typeface="Helvetica"/>
                <a:ea typeface="Helvetica"/>
                <a:cs typeface="Helvetica"/>
                <a:sym typeface="Helvetica"/>
              </a:defRPr>
            </a:pPr>
            <a:endParaRPr sz="3200">
              <a:solidFill>
                <a:srgbClr val="FFFFFF"/>
              </a:solidFill>
              <a:latin typeface="Helvetica"/>
              <a:ea typeface="Helvetica"/>
              <a:cs typeface="Helvetica"/>
              <a:sym typeface="Helvetica"/>
            </a:endParaRPr>
          </a:p>
        </p:txBody>
      </p:sp>
      <p:pic>
        <p:nvPicPr>
          <p:cNvPr id="12" name="CNN_v03.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0"/>
            <a:ext cx="24384000" cy="13716000"/>
          </a:xfrm>
          <a:prstGeom prst="rect">
            <a:avLst/>
          </a:prstGeom>
          <a:ln w="12700">
            <a:miter lim="400000"/>
          </a:ln>
        </p:spPr>
      </p:pic>
      <p:pic>
        <p:nvPicPr>
          <p:cNvPr id="13" name="AI_Logo-01.png"/>
          <p:cNvPicPr>
            <a:picLocks noChangeAspect="1"/>
          </p:cNvPicPr>
          <p:nvPr/>
        </p:nvPicPr>
        <p:blipFill>
          <a:blip r:embed="rId5">
            <a:extLst/>
          </a:blip>
          <a:stretch>
            <a:fillRect/>
          </a:stretch>
        </p:blipFill>
        <p:spPr>
          <a:xfrm>
            <a:off x="9753064" y="4396041"/>
            <a:ext cx="4877871" cy="4533789"/>
          </a:xfrm>
          <a:prstGeom prst="rect">
            <a:avLst/>
          </a:prstGeom>
          <a:ln w="12700">
            <a:miter lim="400000"/>
          </a:ln>
        </p:spPr>
      </p:pic>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Logo - Static">
    <p:bg>
      <p:bgPr>
        <a:solidFill>
          <a:srgbClr val="456FA3"/>
        </a:solidFill>
        <a:effectLst/>
      </p:bgPr>
    </p:bg>
    <p:spTree>
      <p:nvGrpSpPr>
        <p:cNvPr id="1" name=""/>
        <p:cNvGrpSpPr/>
        <p:nvPr/>
      </p:nvGrpSpPr>
      <p:grpSpPr>
        <a:xfrm>
          <a:off x="0" y="0"/>
          <a:ext cx="0" cy="0"/>
          <a:chOff x="0" y="0"/>
          <a:chExt cx="0" cy="0"/>
        </a:xfrm>
      </p:grpSpPr>
      <p:pic>
        <p:nvPicPr>
          <p:cNvPr id="21" name="AI_Logo-01.png"/>
          <p:cNvPicPr>
            <a:picLocks noChangeAspect="1"/>
          </p:cNvPicPr>
          <p:nvPr/>
        </p:nvPicPr>
        <p:blipFill>
          <a:blip r:embed="rId2">
            <a:extLst/>
          </a:blip>
          <a:stretch>
            <a:fillRect/>
          </a:stretch>
        </p:blipFill>
        <p:spPr>
          <a:xfrm>
            <a:off x="9753064" y="4396041"/>
            <a:ext cx="4877871" cy="4533789"/>
          </a:xfrm>
          <a:prstGeom prst="rect">
            <a:avLst/>
          </a:prstGeom>
          <a:ln w="12700">
            <a:miter lim="400000"/>
          </a:ln>
        </p:spPr>
      </p:pic>
      <p:pic>
        <p:nvPicPr>
          <p:cNvPr id="22" name="AI_BKGD-7.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Logo — Simple">
    <p:bg>
      <p:bgPr>
        <a:solidFill>
          <a:srgbClr val="456FA3"/>
        </a:solidFill>
        <a:effectLst/>
      </p:bgPr>
    </p:bg>
    <p:spTree>
      <p:nvGrpSpPr>
        <p:cNvPr id="1" name=""/>
        <p:cNvGrpSpPr/>
        <p:nvPr/>
      </p:nvGrpSpPr>
      <p:grpSpPr>
        <a:xfrm>
          <a:off x="0" y="0"/>
          <a:ext cx="0" cy="0"/>
          <a:chOff x="0" y="0"/>
          <a:chExt cx="0" cy="0"/>
        </a:xfrm>
      </p:grpSpPr>
      <p:pic>
        <p:nvPicPr>
          <p:cNvPr id="30" name="AI_Logo-01.png"/>
          <p:cNvPicPr>
            <a:picLocks noChangeAspect="1"/>
          </p:cNvPicPr>
          <p:nvPr/>
        </p:nvPicPr>
        <p:blipFill>
          <a:blip r:embed="rId2">
            <a:extLst/>
          </a:blip>
          <a:stretch>
            <a:fillRect/>
          </a:stretch>
        </p:blipFill>
        <p:spPr>
          <a:xfrm>
            <a:off x="9753064" y="4396041"/>
            <a:ext cx="4877871" cy="4533789"/>
          </a:xfrm>
          <a:prstGeom prst="rect">
            <a:avLst/>
          </a:prstGeom>
          <a:ln w="12700">
            <a:miter lim="400000"/>
          </a:ln>
        </p:spPr>
      </p:pic>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Main Content Slide ">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Interstitial">
    <p:bg>
      <p:bgPr>
        <a:solidFill>
          <a:srgbClr val="456FA3"/>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1733550" y="3206119"/>
            <a:ext cx="20897850" cy="4629151"/>
          </a:xfrm>
          <a:prstGeom prst="rect">
            <a:avLst/>
          </a:prstGeom>
        </p:spPr>
        <p:txBody>
          <a:bodyPr anchor="b"/>
          <a:lstStyle>
            <a:lvl1pPr algn="ctr" defTabSz="546100">
              <a:lnSpc>
                <a:spcPct val="100000"/>
              </a:lnSpc>
              <a:defRPr sz="11400">
                <a:solidFill>
                  <a:srgbClr val="FFFFFF"/>
                </a:solidFill>
              </a:defRPr>
            </a:lvl1pPr>
          </a:lstStyle>
          <a:p>
            <a:r>
              <a:t>Title Text</a:t>
            </a:r>
          </a:p>
        </p:txBody>
      </p:sp>
      <p:sp>
        <p:nvSpPr>
          <p:cNvPr id="68" name="Shape 68"/>
          <p:cNvSpPr>
            <a:spLocks noGrp="1"/>
          </p:cNvSpPr>
          <p:nvPr>
            <p:ph type="body" sz="half" idx="1"/>
          </p:nvPr>
        </p:nvSpPr>
        <p:spPr>
          <a:xfrm>
            <a:off x="1733550" y="7968619"/>
            <a:ext cx="20897850" cy="4280446"/>
          </a:xfrm>
          <a:prstGeom prst="rect">
            <a:avLst/>
          </a:prstGeom>
        </p:spPr>
        <p:txBody>
          <a:bodyPr/>
          <a:lstStyle>
            <a:lvl1pPr algn="ctr" defTabSz="546100">
              <a:lnSpc>
                <a:spcPct val="100000"/>
              </a:lnSpc>
              <a:defRPr sz="4800">
                <a:solidFill>
                  <a:srgbClr val="FFFFFF"/>
                </a:solidFill>
                <a:latin typeface="FreightSansLFPro Light"/>
                <a:ea typeface="FreightSansLFPro Light"/>
                <a:cs typeface="FreightSansLFPro Light"/>
                <a:sym typeface="FreightSansLFPro Light"/>
              </a:defRPr>
            </a:lvl1pPr>
            <a:lvl2pPr algn="ctr" defTabSz="546100">
              <a:lnSpc>
                <a:spcPct val="100000"/>
              </a:lnSpc>
              <a:defRPr sz="4800">
                <a:solidFill>
                  <a:srgbClr val="FFFFFF"/>
                </a:solidFill>
                <a:latin typeface="FreightSansLFPro Light"/>
                <a:ea typeface="FreightSansLFPro Light"/>
                <a:cs typeface="FreightSansLFPro Light"/>
                <a:sym typeface="FreightSansLFPro Light"/>
              </a:defRPr>
            </a:lvl2pPr>
            <a:lvl3pPr marL="0" indent="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3pPr>
            <a:lvl4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4pPr>
            <a:lvl5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5pPr>
          </a:lstStyle>
          <a:p>
            <a:r>
              <a:t>Body Level One</a:t>
            </a:r>
          </a:p>
          <a:p>
            <a:pPr lvl="1"/>
            <a:r>
              <a:t>Body Level Two</a:t>
            </a:r>
          </a:p>
          <a:p>
            <a:pPr lvl="2"/>
            <a:r>
              <a:t>Body Level Three</a:t>
            </a:r>
          </a:p>
          <a:p>
            <a:pPr lvl="3"/>
            <a:r>
              <a:t>Body Level Four</a:t>
            </a:r>
          </a:p>
          <a:p>
            <a:pPr lvl="4"/>
            <a:r>
              <a:t>Body Level Five</a:t>
            </a:r>
          </a:p>
        </p:txBody>
      </p:sp>
      <p:pic>
        <p:nvPicPr>
          <p:cNvPr id="69" name="AI_BKGD-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 name="Shape 7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Blank White">
    <p:spTree>
      <p:nvGrpSpPr>
        <p:cNvPr id="1" name=""/>
        <p:cNvGrpSpPr/>
        <p:nvPr/>
      </p:nvGrpSpPr>
      <p:grpSpPr>
        <a:xfrm>
          <a:off x="0" y="0"/>
          <a:ext cx="0" cy="0"/>
          <a:chOff x="0" y="0"/>
          <a:chExt cx="0" cy="0"/>
        </a:xfrm>
      </p:grpSpPr>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Blank Grey">
    <p:bg>
      <p:bgPr>
        <a:solidFill>
          <a:srgbClr val="E8EAED"/>
        </a:solidFill>
        <a:effectLst/>
      </p:bgPr>
    </p:bg>
    <p:spTree>
      <p:nvGrpSpPr>
        <p:cNvPr id="1" name=""/>
        <p:cNvGrpSpPr/>
        <p:nvPr/>
      </p:nvGrpSpPr>
      <p:grpSpPr>
        <a:xfrm>
          <a:off x="0" y="0"/>
          <a:ext cx="0" cy="0"/>
          <a:chOff x="0" y="0"/>
          <a:chExt cx="0" cy="0"/>
        </a:xfrm>
      </p:grpSpPr>
      <p:sp>
        <p:nvSpPr>
          <p:cNvPr id="103" name="Shape 103"/>
          <p:cNvSpPr>
            <a:spLocks noGrp="1"/>
          </p:cNvSpPr>
          <p:nvPr>
            <p:ph type="sldNum" sz="quarter" idx="2"/>
          </p:nvPr>
        </p:nvSpPr>
        <p:spPr>
          <a:xfrm>
            <a:off x="12020550" y="13030200"/>
            <a:ext cx="317500" cy="303480"/>
          </a:xfrm>
          <a:prstGeom prst="rect">
            <a:avLst/>
          </a:prstGeom>
        </p:spPr>
        <p:txBody>
          <a:bodyPr anchor="t"/>
          <a:lstStyle/>
          <a:p>
            <a:fld id="{86CB4B4D-7CA3-9044-876B-883B54F8677D}" type="slidenum">
              <a:rPr/>
              <a:pPr/>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Grid">
    <p:bg>
      <p:bgPr>
        <a:solidFill>
          <a:srgbClr val="E8EAED"/>
        </a:solidFill>
        <a:effectLst/>
      </p:bgPr>
    </p:bg>
    <p:spTree>
      <p:nvGrpSpPr>
        <p:cNvPr id="1" name=""/>
        <p:cNvGrpSpPr/>
        <p:nvPr/>
      </p:nvGrpSpPr>
      <p:grpSpPr>
        <a:xfrm>
          <a:off x="0" y="0"/>
          <a:ext cx="0" cy="0"/>
          <a:chOff x="0" y="0"/>
          <a:chExt cx="0" cy="0"/>
        </a:xfrm>
      </p:grpSpPr>
      <p:pic>
        <p:nvPicPr>
          <p:cNvPr id="110" name="pasted-image.pdf"/>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1" name="Shape 11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Paragraph Subtitle">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1524000" y="4826000"/>
            <a:ext cx="21336000" cy="6096000"/>
          </a:xfrm>
          <a:prstGeom prst="rect">
            <a:avLst/>
          </a:prstGeom>
        </p:spPr>
        <p:txBody>
          <a:bodyPr vert="horz" lIns="0" tIns="0" rIns="0" bIns="0"/>
          <a:lstStyle>
            <a:lvl1pPr marL="0" indent="0" algn="l">
              <a:lnSpc>
                <a:spcPct val="120000"/>
              </a:lnSpc>
              <a:buClr>
                <a:srgbClr val="385998"/>
              </a:buClr>
              <a:buSzPct val="100000"/>
              <a:buFont typeface="Arial"/>
              <a:buNone/>
              <a:defRPr sz="6900" baseline="0">
                <a:solidFill>
                  <a:schemeClr val="bg1"/>
                </a:solidFill>
                <a:latin typeface="FreightSansLFPro"/>
              </a:defRPr>
            </a:lvl1pPr>
            <a:lvl2pPr marL="914377" indent="-457189" algn="l">
              <a:lnSpc>
                <a:spcPct val="120000"/>
              </a:lnSpc>
              <a:buClr>
                <a:srgbClr val="385998"/>
              </a:buClr>
              <a:buFont typeface="Arial" panose="020B0604020202020204" pitchFamily="34" charset="0"/>
              <a:buChar char="•"/>
              <a:defRPr sz="6700">
                <a:solidFill>
                  <a:schemeClr val="bg1"/>
                </a:solidFill>
                <a:latin typeface="FreightSansLFPro"/>
              </a:defRPr>
            </a:lvl2pPr>
            <a:lvl3pPr marL="1371566" indent="-457189" algn="l">
              <a:lnSpc>
                <a:spcPct val="120000"/>
              </a:lnSpc>
              <a:buClr>
                <a:srgbClr val="385998"/>
              </a:buClr>
              <a:buFont typeface="Arial" panose="020B0604020202020204" pitchFamily="34" charset="0"/>
              <a:buChar char="•"/>
              <a:defRPr sz="6100">
                <a:solidFill>
                  <a:schemeClr val="bg1"/>
                </a:solidFill>
                <a:latin typeface="FreightSansLFPro"/>
              </a:defRPr>
            </a:lvl3pPr>
            <a:lvl4pPr marL="1828754" indent="-457189" algn="l">
              <a:lnSpc>
                <a:spcPct val="120000"/>
              </a:lnSpc>
              <a:buClr>
                <a:srgbClr val="385998"/>
              </a:buClr>
              <a:buFont typeface="Arial" panose="020B0604020202020204" pitchFamily="34" charset="0"/>
              <a:buChar char="•"/>
              <a:defRPr sz="5300">
                <a:solidFill>
                  <a:schemeClr val="bg1"/>
                </a:solidFill>
                <a:latin typeface="FreightSansLFPro"/>
              </a:defRPr>
            </a:lvl4pPr>
            <a:lvl5pPr marL="2285943" indent="-457189" algn="l">
              <a:lnSpc>
                <a:spcPct val="120000"/>
              </a:lnSpc>
              <a:buClr>
                <a:srgbClr val="385998"/>
              </a:buClr>
              <a:buFont typeface="Arial" panose="020B0604020202020204" pitchFamily="34" charset="0"/>
              <a:buChar char="•"/>
              <a:defRPr sz="4800">
                <a:solidFill>
                  <a:schemeClr val="bg1"/>
                </a:solidFill>
                <a:latin typeface="FreightSansLFPro"/>
              </a:defRPr>
            </a:lvl5pPr>
          </a:lstStyle>
          <a:p>
            <a:pPr lvl="0"/>
            <a:r>
              <a:rPr lang="en-US" dirty="0" smtClean="0"/>
              <a:t>Click to edit Master text styles</a:t>
            </a:r>
          </a:p>
        </p:txBody>
      </p:sp>
      <p:sp>
        <p:nvSpPr>
          <p:cNvPr id="2" name="Title 1"/>
          <p:cNvSpPr>
            <a:spLocks noGrp="1"/>
          </p:cNvSpPr>
          <p:nvPr>
            <p:ph type="title"/>
          </p:nvPr>
        </p:nvSpPr>
        <p:spPr>
          <a:xfrm>
            <a:off x="1524000" y="1041400"/>
            <a:ext cx="21336000" cy="1838325"/>
          </a:xfrm>
          <a:prstGeom prst="rect">
            <a:avLst/>
          </a:prstGeom>
        </p:spPr>
        <p:txBody>
          <a:bodyPr vert="horz" lIns="0" tIns="0" rIns="0" bIns="0"/>
          <a:lstStyle>
            <a:lvl1pPr algn="l">
              <a:defRPr sz="10100" b="1" i="0">
                <a:solidFill>
                  <a:schemeClr val="accent1"/>
                </a:solidFill>
                <a:latin typeface="FreightSansLFPro SmBd"/>
                <a:cs typeface="FreightSansLFPro SmBd"/>
              </a:defRPr>
            </a:lvl1pPr>
          </a:lstStyle>
          <a:p>
            <a:r>
              <a:rPr lang="en-US" dirty="0" smtClean="0"/>
              <a:t>Click to edit Master title style</a:t>
            </a:r>
            <a:endParaRPr lang="en-US" dirty="0"/>
          </a:p>
        </p:txBody>
      </p:sp>
      <p:sp>
        <p:nvSpPr>
          <p:cNvPr id="3" name="Text Placeholder 6"/>
          <p:cNvSpPr>
            <a:spLocks noGrp="1"/>
          </p:cNvSpPr>
          <p:nvPr>
            <p:ph type="body" sz="quarter" idx="10"/>
          </p:nvPr>
        </p:nvSpPr>
        <p:spPr>
          <a:xfrm>
            <a:off x="1524000" y="2921000"/>
            <a:ext cx="21336000" cy="1117600"/>
          </a:xfrm>
          <a:prstGeom prst="rect">
            <a:avLst/>
          </a:prstGeom>
        </p:spPr>
        <p:txBody>
          <a:bodyPr vert="horz" lIns="0" tIns="0" rIns="0" bIns="0"/>
          <a:lstStyle>
            <a:lvl1pPr algn="l" defTabSz="-1041374">
              <a:tabLst/>
              <a:defRPr sz="6100" baseline="0">
                <a:solidFill>
                  <a:schemeClr val="accent6"/>
                </a:solidFill>
                <a:latin typeface="FreightSansLFPro Med"/>
              </a:defRPr>
            </a:lvl1pPr>
            <a:lvl2pPr algn="l">
              <a:defRPr sz="6100" baseline="0">
                <a:solidFill>
                  <a:srgbClr val="5890FF"/>
                </a:solidFill>
                <a:latin typeface="FreightSansLFPro Med"/>
              </a:defRPr>
            </a:lvl2pPr>
            <a:lvl3pPr algn="l">
              <a:defRPr sz="6100" baseline="0">
                <a:solidFill>
                  <a:srgbClr val="5890FF"/>
                </a:solidFill>
                <a:latin typeface="FreightSansLFPro Med"/>
              </a:defRPr>
            </a:lvl3pPr>
            <a:lvl4pPr algn="l">
              <a:defRPr sz="6100" baseline="0">
                <a:solidFill>
                  <a:srgbClr val="5890FF"/>
                </a:solidFill>
                <a:latin typeface="FreightSansLFPro Med"/>
              </a:defRPr>
            </a:lvl4pPr>
            <a:lvl5pPr algn="l">
              <a:defRPr sz="6100" baseline="0">
                <a:solidFill>
                  <a:srgbClr val="5890FF"/>
                </a:solidFill>
                <a:latin typeface="FreightSansLFPro Med"/>
              </a:defRPr>
            </a:lvl5pPr>
          </a:lstStyle>
          <a:p>
            <a:pPr lvl="0"/>
            <a:r>
              <a:rPr lang="en-US" dirty="0" smtClean="0"/>
              <a:t>Click to edit Master text styles</a:t>
            </a:r>
          </a:p>
        </p:txBody>
      </p:sp>
    </p:spTree>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243834" tIns="121917" rIns="243834" bIns="121917" rtlCol="0" anchor="ctr">
            <a:normAutofit/>
          </a:bodyPr>
          <a:lstStyle>
            <a:lvl1pPr>
              <a:defRPr lang="en-US" dirty="0"/>
            </a:lvl1pPr>
          </a:lstStyle>
          <a:p>
            <a:pPr lvl="0"/>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chemeClr val="accent1"/>
        </a:solidFill>
        <a:effectLst/>
      </p:bgPr>
    </p:bg>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Presentation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571672"/>
            <a:ext cx="21336000" cy="1838325"/>
          </a:xfrm>
          <a:prstGeom prst="rect">
            <a:avLst/>
          </a:prstGeom>
        </p:spPr>
        <p:txBody>
          <a:bodyPr vert="horz" lIns="0" tIns="0" rIns="0" bIns="0"/>
          <a:lstStyle>
            <a:lvl1pPr algn="l">
              <a:defRPr sz="12000" b="1" i="0">
                <a:solidFill>
                  <a:schemeClr val="accent1"/>
                </a:solidFill>
                <a:latin typeface="FreightSansLFPro SmBd"/>
                <a:cs typeface="FreightSansLFPro SmBd"/>
              </a:defRPr>
            </a:lvl1pPr>
          </a:lstStyle>
          <a:p>
            <a:r>
              <a:rPr lang="en-US" dirty="0"/>
              <a:t>Click to edit Master title style</a:t>
            </a:r>
          </a:p>
        </p:txBody>
      </p:sp>
      <p:sp>
        <p:nvSpPr>
          <p:cNvPr id="3" name="Text Placeholder 6"/>
          <p:cNvSpPr>
            <a:spLocks noGrp="1"/>
          </p:cNvSpPr>
          <p:nvPr>
            <p:ph type="body" sz="quarter" idx="10"/>
          </p:nvPr>
        </p:nvSpPr>
        <p:spPr>
          <a:xfrm>
            <a:off x="1524000" y="10312400"/>
            <a:ext cx="21336000" cy="1117600"/>
          </a:xfrm>
          <a:prstGeom prst="rect">
            <a:avLst/>
          </a:prstGeom>
        </p:spPr>
        <p:txBody>
          <a:bodyPr vert="horz" lIns="0" tIns="0" rIns="0" bIns="0"/>
          <a:lstStyle>
            <a:lvl1pPr algn="l" defTabSz="-1041374">
              <a:tabLst/>
              <a:defRPr sz="6100" b="1" baseline="0">
                <a:solidFill>
                  <a:schemeClr val="accent6"/>
                </a:solidFill>
                <a:latin typeface="FreightSansLFPro Med"/>
              </a:defRPr>
            </a:lvl1pPr>
            <a:lvl2pPr algn="l">
              <a:defRPr sz="6100" baseline="0">
                <a:solidFill>
                  <a:srgbClr val="5890FF"/>
                </a:solidFill>
                <a:latin typeface="FreightSansLFPro Med"/>
              </a:defRPr>
            </a:lvl2pPr>
            <a:lvl3pPr algn="l">
              <a:defRPr sz="6100" baseline="0">
                <a:solidFill>
                  <a:srgbClr val="5890FF"/>
                </a:solidFill>
                <a:latin typeface="FreightSansLFPro Med"/>
              </a:defRPr>
            </a:lvl3pPr>
            <a:lvl4pPr algn="l">
              <a:defRPr sz="6100" baseline="0">
                <a:solidFill>
                  <a:srgbClr val="5890FF"/>
                </a:solidFill>
                <a:latin typeface="FreightSansLFPro Med"/>
              </a:defRPr>
            </a:lvl4pPr>
            <a:lvl5pPr algn="l">
              <a:defRPr sz="6100" baseline="0">
                <a:solidFill>
                  <a:srgbClr val="5890FF"/>
                </a:solidFill>
                <a:latin typeface="FreightSansLFPro Med"/>
              </a:defRPr>
            </a:lvl5pPr>
          </a:lstStyle>
          <a:p>
            <a:pPr lvl="0"/>
            <a:r>
              <a:rPr lang="en-US" dirty="0"/>
              <a:t>Click to edit Master text styles</a:t>
            </a:r>
          </a:p>
        </p:txBody>
      </p:sp>
      <p:sp>
        <p:nvSpPr>
          <p:cNvPr id="5" name="Text Placeholder 4"/>
          <p:cNvSpPr>
            <a:spLocks noGrp="1"/>
          </p:cNvSpPr>
          <p:nvPr>
            <p:ph type="body" sz="quarter" idx="11"/>
          </p:nvPr>
        </p:nvSpPr>
        <p:spPr>
          <a:xfrm>
            <a:off x="1524000" y="11430001"/>
            <a:ext cx="21336000" cy="736600"/>
          </a:xfrm>
          <a:prstGeom prst="rect">
            <a:avLst/>
          </a:prstGeom>
        </p:spPr>
        <p:txBody>
          <a:bodyPr vert="horz" lIns="0" tIns="0" rIns="0" bIns="0"/>
          <a:lstStyle>
            <a:lvl1pPr algn="l">
              <a:defRPr sz="5100">
                <a:solidFill>
                  <a:schemeClr val="bg2"/>
                </a:solidFill>
                <a:latin typeface="FreightSansLFPro"/>
                <a:cs typeface="FreightSansLFPro"/>
              </a:defRPr>
            </a:lvl1pPr>
            <a:lvl2pPr algn="l">
              <a:defRPr sz="5100">
                <a:latin typeface="FreightSansLFPro"/>
                <a:cs typeface="FreightSansLFPro"/>
              </a:defRPr>
            </a:lvl2pPr>
            <a:lvl3pPr algn="l">
              <a:defRPr sz="5100">
                <a:latin typeface="FreightSansLFPro"/>
                <a:cs typeface="FreightSansLFPro"/>
              </a:defRPr>
            </a:lvl3pPr>
            <a:lvl4pPr algn="l">
              <a:defRPr sz="5100">
                <a:latin typeface="FreightSansLFPro"/>
                <a:cs typeface="FreightSansLFPro"/>
              </a:defRPr>
            </a:lvl4pPr>
            <a:lvl5pPr algn="l">
              <a:defRPr sz="5100">
                <a:latin typeface="FreightSansLFPro"/>
                <a:cs typeface="FreightSansLFPro"/>
              </a:defRPr>
            </a:lvl5pPr>
          </a:lstStyle>
          <a:p>
            <a:pPr lvl="0"/>
            <a:r>
              <a:rPr lang="en-US" dirty="0"/>
              <a:t>Click to edit Master text styles</a:t>
            </a:r>
          </a:p>
        </p:txBody>
      </p:sp>
    </p:spTree>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xfrm>
            <a:off x="23453516" y="12955262"/>
            <a:ext cx="384721" cy="369332"/>
          </a:xfrm>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smtClean="0"/>
              <a:t>Click to edit Master title style</a:t>
            </a:r>
            <a:endParaRPr lang="en-US" dirty="0"/>
          </a:p>
        </p:txBody>
      </p:sp>
      <p:sp>
        <p:nvSpPr>
          <p:cNvPr id="3" name="Content Placeholder 2"/>
          <p:cNvSpPr>
            <a:spLocks noGrp="1"/>
          </p:cNvSpPr>
          <p:nvPr>
            <p:ph idx="1"/>
          </p:nvPr>
        </p:nvSpPr>
        <p:spPr>
          <a:xfrm>
            <a:off x="10366376" y="1974853"/>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679576" y="4114800"/>
            <a:ext cx="7864475"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366376" y="1974853"/>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4114800"/>
            <a:ext cx="7864475"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Blue">
    <p:spTree>
      <p:nvGrpSpPr>
        <p:cNvPr id="1" name=""/>
        <p:cNvGrpSpPr/>
        <p:nvPr/>
      </p:nvGrpSpPr>
      <p:grpSpPr>
        <a:xfrm>
          <a:off x="0" y="0"/>
          <a:ext cx="0" cy="0"/>
          <a:chOff x="0" y="0"/>
          <a:chExt cx="0" cy="0"/>
        </a:xfrm>
      </p:grpSpPr>
      <p:sp>
        <p:nvSpPr>
          <p:cNvPr id="20" name="Shape 20"/>
          <p:cNvSpPr/>
          <p:nvPr/>
        </p:nvSpPr>
        <p:spPr>
          <a:xfrm>
            <a:off x="-158661" y="-1"/>
            <a:ext cx="24701322" cy="13716001"/>
          </a:xfrm>
          <a:prstGeom prst="rect">
            <a:avLst/>
          </a:prstGeom>
          <a:solidFill>
            <a:srgbClr val="447ABA"/>
          </a:solidFill>
          <a:ln w="12700">
            <a:miter lim="400000"/>
          </a:ln>
        </p:spPr>
        <p:txBody>
          <a:bodyPr lIns="76200" tIns="76200" rIns="76200" bIns="76200" anchor="ctr"/>
          <a:lstStyle/>
          <a:p>
            <a:pPr defTabSz="825500">
              <a:lnSpc>
                <a:spcPct val="100000"/>
              </a:lnSpc>
              <a:defRPr sz="3200">
                <a:solidFill>
                  <a:srgbClr val="FFFFFF"/>
                </a:solidFill>
                <a:latin typeface="Graphik Regular"/>
                <a:ea typeface="Graphik Regular"/>
                <a:cs typeface="Graphik Regular"/>
                <a:sym typeface="Graphik Regular"/>
              </a:defRPr>
            </a:pPr>
            <a:endParaRP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1" y="730250"/>
            <a:ext cx="5257800" cy="1162367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76401" y="730250"/>
            <a:ext cx="15468600" cy="116236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6"/>
            <a:ext cx="207264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light" panose="020B0402040204020203" pitchFamily="34" charset="0"/>
                <a:cs typeface="Segoe UI Semilight" panose="020B0402040204020203"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79"/>
            <a:ext cx="21031200" cy="5705474"/>
          </a:xfrm>
        </p:spPr>
        <p:txBody>
          <a:bodyPr anchor="b"/>
          <a:lstStyle>
            <a:lvl1pPr>
              <a:defRPr sz="12000"/>
            </a:lvl1pPr>
          </a:lstStyle>
          <a:p>
            <a:r>
              <a:rPr lang="en-US" smtClean="0"/>
              <a:t>Click to edit Master title style</a:t>
            </a:r>
            <a:endParaRPr lang="en-US" dirty="0"/>
          </a:p>
        </p:txBody>
      </p:sp>
      <p:sp>
        <p:nvSpPr>
          <p:cNvPr id="3" name="Text Placeholder 2"/>
          <p:cNvSpPr>
            <a:spLocks noGrp="1"/>
          </p:cNvSpPr>
          <p:nvPr>
            <p:ph type="body" idx="1"/>
          </p:nvPr>
        </p:nvSpPr>
        <p:spPr>
          <a:xfrm>
            <a:off x="1663701" y="9178929"/>
            <a:ext cx="21031200" cy="3000374"/>
          </a:xfrm>
        </p:spPr>
        <p:txBody>
          <a:bodyPr/>
          <a:lstStyle>
            <a:lvl1pPr marL="0" indent="0">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3"/>
            <a:ext cx="21031200" cy="265112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679579" y="3362326"/>
            <a:ext cx="10315573"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679579" y="5010150"/>
            <a:ext cx="10315573"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2344401"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44401" y="5010150"/>
            <a:ext cx="10366376"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smtClean="0"/>
              <a:t>Click to edit Master title style</a:t>
            </a:r>
            <a:endParaRPr lang="en-US" dirty="0"/>
          </a:p>
        </p:txBody>
      </p:sp>
      <p:sp>
        <p:nvSpPr>
          <p:cNvPr id="3" name="Content Placeholder 2"/>
          <p:cNvSpPr>
            <a:spLocks noGrp="1"/>
          </p:cNvSpPr>
          <p:nvPr>
            <p:ph idx="1"/>
          </p:nvPr>
        </p:nvSpPr>
        <p:spPr>
          <a:xfrm>
            <a:off x="10366376" y="1974853"/>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679576" y="4114800"/>
            <a:ext cx="7864475"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Logo — Horizontal">
    <p:bg>
      <p:bgPr>
        <a:solidFill>
          <a:srgbClr val="3B5998"/>
        </a:solidFill>
        <a:effectLst/>
      </p:bgPr>
    </p:bg>
    <p:spTree>
      <p:nvGrpSpPr>
        <p:cNvPr id="1" name=""/>
        <p:cNvGrpSpPr/>
        <p:nvPr/>
      </p:nvGrpSpPr>
      <p:grpSpPr>
        <a:xfrm>
          <a:off x="0" y="0"/>
          <a:ext cx="0" cy="0"/>
          <a:chOff x="0" y="0"/>
          <a:chExt cx="0" cy="0"/>
        </a:xfrm>
      </p:grpSpPr>
      <p:pic>
        <p:nvPicPr>
          <p:cNvPr id="36" name="FBLogo-01.png"/>
          <p:cNvPicPr>
            <a:picLocks noChangeAspect="1"/>
          </p:cNvPicPr>
          <p:nvPr/>
        </p:nvPicPr>
        <p:blipFill>
          <a:blip r:embed="rId2">
            <a:extLst/>
          </a:blip>
          <a:stretch>
            <a:fillRect/>
          </a:stretch>
        </p:blipFill>
        <p:spPr>
          <a:xfrm>
            <a:off x="7363797" y="4944040"/>
            <a:ext cx="9656406" cy="3827921"/>
          </a:xfrm>
          <a:prstGeom prst="rect">
            <a:avLst/>
          </a:prstGeom>
          <a:ln w="12700">
            <a:miter lim="400000"/>
          </a:ln>
        </p:spPr>
      </p:pic>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366376" y="1974853"/>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4114800"/>
            <a:ext cx="7864475"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1" y="730250"/>
            <a:ext cx="5257800" cy="1162367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76401" y="730250"/>
            <a:ext cx="15468600" cy="116236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solidFill>
                  <a:prstClr val="black">
                    <a:tint val="75000"/>
                  </a:prstClr>
                </a:solidFill>
              </a:rPr>
              <a:pPr/>
              <a:t>7/26/17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F25FAD-3ABA-4E66-B02D-EA6BB0735AB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Logo — Horizontal">
    <p:spTree>
      <p:nvGrpSpPr>
        <p:cNvPr id="1" name=""/>
        <p:cNvGrpSpPr/>
        <p:nvPr/>
      </p:nvGrpSpPr>
      <p:grpSpPr>
        <a:xfrm>
          <a:off x="0" y="0"/>
          <a:ext cx="0" cy="0"/>
          <a:chOff x="0" y="0"/>
          <a:chExt cx="0" cy="0"/>
        </a:xfrm>
      </p:grpSpPr>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Presentation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571672"/>
            <a:ext cx="21336000" cy="1838325"/>
          </a:xfrm>
          <a:prstGeom prst="rect">
            <a:avLst/>
          </a:prstGeom>
        </p:spPr>
        <p:txBody>
          <a:bodyPr vert="horz" lIns="0" tIns="0" rIns="0" bIns="0"/>
          <a:lstStyle>
            <a:lvl1pPr algn="l">
              <a:defRPr sz="12000" b="1" i="0">
                <a:solidFill>
                  <a:schemeClr val="accent1"/>
                </a:solidFill>
                <a:latin typeface="FreightSansLFPro SmBd"/>
                <a:cs typeface="FreightSansLFPro SmBd"/>
              </a:defRPr>
            </a:lvl1pPr>
          </a:lstStyle>
          <a:p>
            <a:r>
              <a:rPr lang="en-US" dirty="0"/>
              <a:t>Click to edit Master title style</a:t>
            </a:r>
          </a:p>
        </p:txBody>
      </p:sp>
      <p:sp>
        <p:nvSpPr>
          <p:cNvPr id="3" name="Text Placeholder 6"/>
          <p:cNvSpPr>
            <a:spLocks noGrp="1"/>
          </p:cNvSpPr>
          <p:nvPr>
            <p:ph type="body" sz="quarter" idx="10"/>
          </p:nvPr>
        </p:nvSpPr>
        <p:spPr>
          <a:xfrm>
            <a:off x="1524000" y="10312400"/>
            <a:ext cx="21336000" cy="1117600"/>
          </a:xfrm>
          <a:prstGeom prst="rect">
            <a:avLst/>
          </a:prstGeom>
        </p:spPr>
        <p:txBody>
          <a:bodyPr vert="horz" lIns="0" tIns="0" rIns="0" bIns="0"/>
          <a:lstStyle>
            <a:lvl1pPr algn="l" defTabSz="-1041374">
              <a:tabLst/>
              <a:defRPr sz="6100" b="1" baseline="0">
                <a:solidFill>
                  <a:schemeClr val="accent6"/>
                </a:solidFill>
                <a:latin typeface="FreightSansLFPro Med"/>
              </a:defRPr>
            </a:lvl1pPr>
            <a:lvl2pPr algn="l">
              <a:defRPr sz="6100" baseline="0">
                <a:solidFill>
                  <a:srgbClr val="5890FF"/>
                </a:solidFill>
                <a:latin typeface="FreightSansLFPro Med"/>
              </a:defRPr>
            </a:lvl2pPr>
            <a:lvl3pPr algn="l">
              <a:defRPr sz="6100" baseline="0">
                <a:solidFill>
                  <a:srgbClr val="5890FF"/>
                </a:solidFill>
                <a:latin typeface="FreightSansLFPro Med"/>
              </a:defRPr>
            </a:lvl3pPr>
            <a:lvl4pPr algn="l">
              <a:defRPr sz="6100" baseline="0">
                <a:solidFill>
                  <a:srgbClr val="5890FF"/>
                </a:solidFill>
                <a:latin typeface="FreightSansLFPro Med"/>
              </a:defRPr>
            </a:lvl4pPr>
            <a:lvl5pPr algn="l">
              <a:defRPr sz="6100" baseline="0">
                <a:solidFill>
                  <a:srgbClr val="5890FF"/>
                </a:solidFill>
                <a:latin typeface="FreightSansLFPro Med"/>
              </a:defRPr>
            </a:lvl5pPr>
          </a:lstStyle>
          <a:p>
            <a:pPr lvl="0"/>
            <a:r>
              <a:rPr lang="en-US" dirty="0"/>
              <a:t>Click to edit Master text styles</a:t>
            </a:r>
          </a:p>
        </p:txBody>
      </p:sp>
      <p:sp>
        <p:nvSpPr>
          <p:cNvPr id="5" name="Text Placeholder 4"/>
          <p:cNvSpPr>
            <a:spLocks noGrp="1"/>
          </p:cNvSpPr>
          <p:nvPr>
            <p:ph type="body" sz="quarter" idx="11"/>
          </p:nvPr>
        </p:nvSpPr>
        <p:spPr>
          <a:xfrm>
            <a:off x="1524000" y="11430001"/>
            <a:ext cx="21336000" cy="736600"/>
          </a:xfrm>
          <a:prstGeom prst="rect">
            <a:avLst/>
          </a:prstGeom>
        </p:spPr>
        <p:txBody>
          <a:bodyPr vert="horz" lIns="0" tIns="0" rIns="0" bIns="0"/>
          <a:lstStyle>
            <a:lvl1pPr algn="l">
              <a:defRPr sz="5100">
                <a:solidFill>
                  <a:schemeClr val="bg2"/>
                </a:solidFill>
                <a:latin typeface="FreightSansLFPro"/>
                <a:cs typeface="FreightSansLFPro"/>
              </a:defRPr>
            </a:lvl1pPr>
            <a:lvl2pPr algn="l">
              <a:defRPr sz="5100">
                <a:latin typeface="FreightSansLFPro"/>
                <a:cs typeface="FreightSansLFPro"/>
              </a:defRPr>
            </a:lvl2pPr>
            <a:lvl3pPr algn="l">
              <a:defRPr sz="5100">
                <a:latin typeface="FreightSansLFPro"/>
                <a:cs typeface="FreightSansLFPro"/>
              </a:defRPr>
            </a:lvl3pPr>
            <a:lvl4pPr algn="l">
              <a:defRPr sz="5100">
                <a:latin typeface="FreightSansLFPro"/>
                <a:cs typeface="FreightSansLFPro"/>
              </a:defRPr>
            </a:lvl4pPr>
            <a:lvl5pPr algn="l">
              <a:defRPr sz="5100">
                <a:latin typeface="FreightSansLFPro"/>
                <a:cs typeface="FreightSansLFPro"/>
              </a:defRPr>
            </a:lvl5pPr>
          </a:lstStyle>
          <a:p>
            <a:pPr lvl="0"/>
            <a:r>
              <a:rPr lang="en-US" dirty="0"/>
              <a:t>Click to edit Master text styles</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ulle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041400"/>
            <a:ext cx="21336000" cy="1838325"/>
          </a:xfrm>
          <a:prstGeom prst="rect">
            <a:avLst/>
          </a:prstGeom>
        </p:spPr>
        <p:txBody>
          <a:bodyPr vert="horz" lIns="0" tIns="0" rIns="0" bIns="0"/>
          <a:lstStyle>
            <a:lvl1pPr algn="l">
              <a:defRPr sz="10100" b="1" i="0">
                <a:solidFill>
                  <a:schemeClr val="accent1"/>
                </a:solidFill>
                <a:latin typeface="FreightSansLFPro SmBd"/>
                <a:cs typeface="FreightSansLFPro SmBd"/>
              </a:defRPr>
            </a:lvl1pPr>
          </a:lstStyle>
          <a:p>
            <a:r>
              <a:rPr lang="en-US" dirty="0"/>
              <a:t>Click to edit Master title style</a:t>
            </a:r>
          </a:p>
        </p:txBody>
      </p:sp>
      <p:sp>
        <p:nvSpPr>
          <p:cNvPr id="4" name="Text Placeholder 9"/>
          <p:cNvSpPr>
            <a:spLocks noGrp="1"/>
          </p:cNvSpPr>
          <p:nvPr>
            <p:ph type="body" sz="quarter" idx="11"/>
          </p:nvPr>
        </p:nvSpPr>
        <p:spPr>
          <a:xfrm>
            <a:off x="1524000" y="3111503"/>
            <a:ext cx="21336000" cy="9525000"/>
          </a:xfrm>
          <a:prstGeom prst="rect">
            <a:avLst/>
          </a:prstGeom>
        </p:spPr>
        <p:txBody>
          <a:bodyPr vert="horz" lIns="0" tIns="0" rIns="0" bIns="0"/>
          <a:lstStyle>
            <a:lvl1pPr marL="571487" indent="-571487" algn="l">
              <a:lnSpc>
                <a:spcPct val="120000"/>
              </a:lnSpc>
              <a:buClr>
                <a:srgbClr val="385998"/>
              </a:buClr>
              <a:buSzPct val="100000"/>
              <a:buFont typeface="Arial"/>
              <a:buChar char="•"/>
              <a:defRPr sz="6900" baseline="0">
                <a:solidFill>
                  <a:schemeClr val="bg1"/>
                </a:solidFill>
                <a:latin typeface="FreightSansLFPro"/>
              </a:defRPr>
            </a:lvl1pPr>
            <a:lvl2pPr marL="914377" indent="-457189" algn="l">
              <a:lnSpc>
                <a:spcPct val="120000"/>
              </a:lnSpc>
              <a:buClr>
                <a:srgbClr val="385998"/>
              </a:buClr>
              <a:buFont typeface="Arial" panose="020B0604020202020204" pitchFamily="34" charset="0"/>
              <a:buChar char="•"/>
              <a:defRPr sz="6700">
                <a:solidFill>
                  <a:schemeClr val="bg1"/>
                </a:solidFill>
                <a:latin typeface="FreightSansLFPro"/>
              </a:defRPr>
            </a:lvl2pPr>
            <a:lvl3pPr marL="1371566" indent="-457189" algn="l">
              <a:lnSpc>
                <a:spcPct val="120000"/>
              </a:lnSpc>
              <a:buClr>
                <a:srgbClr val="385998"/>
              </a:buClr>
              <a:buFont typeface="Arial" panose="020B0604020202020204" pitchFamily="34" charset="0"/>
              <a:buChar char="•"/>
              <a:defRPr sz="6100">
                <a:solidFill>
                  <a:schemeClr val="bg1"/>
                </a:solidFill>
                <a:latin typeface="FreightSansLFPro"/>
              </a:defRPr>
            </a:lvl3pPr>
            <a:lvl4pPr marL="1828754" indent="-457189" algn="l">
              <a:lnSpc>
                <a:spcPct val="120000"/>
              </a:lnSpc>
              <a:buClr>
                <a:srgbClr val="385998"/>
              </a:buClr>
              <a:buFont typeface="Arial" panose="020B0604020202020204" pitchFamily="34" charset="0"/>
              <a:buChar char="•"/>
              <a:defRPr sz="5300">
                <a:solidFill>
                  <a:schemeClr val="bg1"/>
                </a:solidFill>
                <a:latin typeface="FreightSansLFPro"/>
              </a:defRPr>
            </a:lvl4pPr>
            <a:lvl5pPr marL="2285943" indent="-457189" algn="l">
              <a:lnSpc>
                <a:spcPct val="120000"/>
              </a:lnSpc>
              <a:buClr>
                <a:srgbClr val="385998"/>
              </a:buClr>
              <a:buFont typeface="Arial" panose="020B0604020202020204" pitchFamily="34" charset="0"/>
              <a:buChar char="•"/>
              <a:defRPr sz="4800">
                <a:solidFill>
                  <a:schemeClr val="bg1"/>
                </a:solidFill>
                <a:latin typeface="FreightSansLF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aragraph Subtitle">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1524000" y="4826000"/>
            <a:ext cx="21336000" cy="6096000"/>
          </a:xfrm>
          <a:prstGeom prst="rect">
            <a:avLst/>
          </a:prstGeom>
        </p:spPr>
        <p:txBody>
          <a:bodyPr vert="horz" lIns="0" tIns="0" rIns="0" bIns="0"/>
          <a:lstStyle>
            <a:lvl1pPr marL="0" indent="0" algn="l">
              <a:lnSpc>
                <a:spcPct val="120000"/>
              </a:lnSpc>
              <a:buClr>
                <a:srgbClr val="385998"/>
              </a:buClr>
              <a:buSzPct val="100000"/>
              <a:buFont typeface="Arial"/>
              <a:buNone/>
              <a:defRPr sz="6900" baseline="0">
                <a:solidFill>
                  <a:schemeClr val="bg1"/>
                </a:solidFill>
                <a:latin typeface="FreightSansLFPro"/>
              </a:defRPr>
            </a:lvl1pPr>
            <a:lvl2pPr marL="914377" indent="-457189" algn="l">
              <a:lnSpc>
                <a:spcPct val="120000"/>
              </a:lnSpc>
              <a:buClr>
                <a:srgbClr val="385998"/>
              </a:buClr>
              <a:buFont typeface="Arial" panose="020B0604020202020204" pitchFamily="34" charset="0"/>
              <a:buChar char="•"/>
              <a:defRPr sz="6700">
                <a:solidFill>
                  <a:schemeClr val="bg1"/>
                </a:solidFill>
                <a:latin typeface="FreightSansLFPro"/>
              </a:defRPr>
            </a:lvl2pPr>
            <a:lvl3pPr marL="1371566" indent="-457189" algn="l">
              <a:lnSpc>
                <a:spcPct val="120000"/>
              </a:lnSpc>
              <a:buClr>
                <a:srgbClr val="385998"/>
              </a:buClr>
              <a:buFont typeface="Arial" panose="020B0604020202020204" pitchFamily="34" charset="0"/>
              <a:buChar char="•"/>
              <a:defRPr sz="6100">
                <a:solidFill>
                  <a:schemeClr val="bg1"/>
                </a:solidFill>
                <a:latin typeface="FreightSansLFPro"/>
              </a:defRPr>
            </a:lvl3pPr>
            <a:lvl4pPr marL="1828754" indent="-457189" algn="l">
              <a:lnSpc>
                <a:spcPct val="120000"/>
              </a:lnSpc>
              <a:buClr>
                <a:srgbClr val="385998"/>
              </a:buClr>
              <a:buFont typeface="Arial" panose="020B0604020202020204" pitchFamily="34" charset="0"/>
              <a:buChar char="•"/>
              <a:defRPr sz="5300">
                <a:solidFill>
                  <a:schemeClr val="bg1"/>
                </a:solidFill>
                <a:latin typeface="FreightSansLFPro"/>
              </a:defRPr>
            </a:lvl4pPr>
            <a:lvl5pPr marL="2285943" indent="-457189" algn="l">
              <a:lnSpc>
                <a:spcPct val="120000"/>
              </a:lnSpc>
              <a:buClr>
                <a:srgbClr val="385998"/>
              </a:buClr>
              <a:buFont typeface="Arial" panose="020B0604020202020204" pitchFamily="34" charset="0"/>
              <a:buChar char="•"/>
              <a:defRPr sz="4800">
                <a:solidFill>
                  <a:schemeClr val="bg1"/>
                </a:solidFill>
                <a:latin typeface="FreightSansLFPro"/>
              </a:defRPr>
            </a:lvl5pPr>
          </a:lstStyle>
          <a:p>
            <a:pPr lvl="0"/>
            <a:r>
              <a:rPr lang="en-US" dirty="0"/>
              <a:t>Click to edit Master text styles</a:t>
            </a:r>
          </a:p>
        </p:txBody>
      </p:sp>
      <p:sp>
        <p:nvSpPr>
          <p:cNvPr id="2" name="Title 1"/>
          <p:cNvSpPr>
            <a:spLocks noGrp="1"/>
          </p:cNvSpPr>
          <p:nvPr>
            <p:ph type="title"/>
          </p:nvPr>
        </p:nvSpPr>
        <p:spPr>
          <a:xfrm>
            <a:off x="1524000" y="1041400"/>
            <a:ext cx="21336000" cy="1838325"/>
          </a:xfrm>
          <a:prstGeom prst="rect">
            <a:avLst/>
          </a:prstGeom>
        </p:spPr>
        <p:txBody>
          <a:bodyPr vert="horz" lIns="0" tIns="0" rIns="0" bIns="0"/>
          <a:lstStyle>
            <a:lvl1pPr algn="l">
              <a:defRPr sz="10100" b="1" i="0">
                <a:solidFill>
                  <a:schemeClr val="accent1"/>
                </a:solidFill>
                <a:latin typeface="FreightSansLFPro SmBd"/>
                <a:cs typeface="FreightSansLFPro SmBd"/>
              </a:defRPr>
            </a:lvl1pPr>
          </a:lstStyle>
          <a:p>
            <a:r>
              <a:rPr lang="en-US" dirty="0"/>
              <a:t>Click to edit Master title style</a:t>
            </a:r>
          </a:p>
        </p:txBody>
      </p:sp>
      <p:sp>
        <p:nvSpPr>
          <p:cNvPr id="3" name="Text Placeholder 6"/>
          <p:cNvSpPr>
            <a:spLocks noGrp="1"/>
          </p:cNvSpPr>
          <p:nvPr>
            <p:ph type="body" sz="quarter" idx="10"/>
          </p:nvPr>
        </p:nvSpPr>
        <p:spPr>
          <a:xfrm>
            <a:off x="1524000" y="2921000"/>
            <a:ext cx="21336000" cy="1117600"/>
          </a:xfrm>
          <a:prstGeom prst="rect">
            <a:avLst/>
          </a:prstGeom>
        </p:spPr>
        <p:txBody>
          <a:bodyPr vert="horz" lIns="0" tIns="0" rIns="0" bIns="0"/>
          <a:lstStyle>
            <a:lvl1pPr algn="l" defTabSz="-1041374">
              <a:tabLst/>
              <a:defRPr sz="6100" baseline="0">
                <a:solidFill>
                  <a:schemeClr val="accent6"/>
                </a:solidFill>
                <a:latin typeface="FreightSansLFPro Med"/>
              </a:defRPr>
            </a:lvl1pPr>
            <a:lvl2pPr algn="l">
              <a:defRPr sz="6100" baseline="0">
                <a:solidFill>
                  <a:srgbClr val="5890FF"/>
                </a:solidFill>
                <a:latin typeface="FreightSansLFPro Med"/>
              </a:defRPr>
            </a:lvl2pPr>
            <a:lvl3pPr algn="l">
              <a:defRPr sz="6100" baseline="0">
                <a:solidFill>
                  <a:srgbClr val="5890FF"/>
                </a:solidFill>
                <a:latin typeface="FreightSansLFPro Med"/>
              </a:defRPr>
            </a:lvl3pPr>
            <a:lvl4pPr algn="l">
              <a:defRPr sz="6100" baseline="0">
                <a:solidFill>
                  <a:srgbClr val="5890FF"/>
                </a:solidFill>
                <a:latin typeface="FreightSansLFPro Med"/>
              </a:defRPr>
            </a:lvl4pPr>
            <a:lvl5pPr algn="l">
              <a:defRPr sz="6100" baseline="0">
                <a:solidFill>
                  <a:srgbClr val="5890FF"/>
                </a:solidFill>
                <a:latin typeface="FreightSansLFPro Med"/>
              </a:defRPr>
            </a:lvl5pPr>
          </a:lstStyle>
          <a:p>
            <a:pPr lvl="0"/>
            <a:r>
              <a:rPr lang="en-US" dirty="0"/>
              <a:t>Click to edit Master text styles</a:t>
            </a:r>
          </a:p>
        </p:txBody>
      </p:sp>
    </p:spTree>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1_Presentation Title">
    <p:bg>
      <p:bgPr>
        <a:solidFill>
          <a:srgbClr val="E8EAED"/>
        </a:solidFill>
        <a:effectLst/>
      </p:bgPr>
    </p:bg>
    <p:spTree>
      <p:nvGrpSpPr>
        <p:cNvPr id="1" name=""/>
        <p:cNvGrpSpPr/>
        <p:nvPr/>
      </p:nvGrpSpPr>
      <p:grpSpPr>
        <a:xfrm>
          <a:off x="0" y="0"/>
          <a:ext cx="0" cy="0"/>
          <a:chOff x="0" y="0"/>
          <a:chExt cx="0" cy="0"/>
        </a:xfrm>
      </p:grpSpPr>
      <p:pic>
        <p:nvPicPr>
          <p:cNvPr id="44" name="AI_BKGD_Light.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 name="Shape 45"/>
          <p:cNvSpPr>
            <a:spLocks noGrp="1"/>
          </p:cNvSpPr>
          <p:nvPr>
            <p:ph type="title"/>
          </p:nvPr>
        </p:nvSpPr>
        <p:spPr>
          <a:xfrm>
            <a:off x="1499538" y="3311299"/>
            <a:ext cx="20897851" cy="4629151"/>
          </a:xfrm>
          <a:prstGeom prst="rect">
            <a:avLst/>
          </a:prstGeom>
        </p:spPr>
        <p:txBody>
          <a:bodyPr/>
          <a:lstStyle>
            <a:lvl1pPr algn="l">
              <a:defRPr>
                <a:solidFill>
                  <a:srgbClr val="4591B3"/>
                </a:solidFill>
                <a:latin typeface="+mj-lt"/>
                <a:ea typeface="+mj-ea"/>
                <a:cs typeface="+mj-cs"/>
                <a:sym typeface="FreightSansLFPro Medium"/>
              </a:defRPr>
            </a:lvl1pPr>
          </a:lstStyle>
          <a:p>
            <a:r>
              <a:t>Title Text</a:t>
            </a:r>
          </a:p>
        </p:txBody>
      </p:sp>
      <p:sp>
        <p:nvSpPr>
          <p:cNvPr id="46" name="Shape 46"/>
          <p:cNvSpPr>
            <a:spLocks noGrp="1"/>
          </p:cNvSpPr>
          <p:nvPr>
            <p:ph type="body" sz="half" idx="1"/>
          </p:nvPr>
        </p:nvSpPr>
        <p:spPr>
          <a:xfrm>
            <a:off x="1499538" y="8343552"/>
            <a:ext cx="20897851" cy="3866054"/>
          </a:xfrm>
          <a:prstGeom prst="rect">
            <a:avLst/>
          </a:prstGeom>
        </p:spPr>
        <p:txBody>
          <a:bodyPr anchor="ctr"/>
          <a:lstStyle>
            <a:lvl1pPr algn="l">
              <a:lnSpc>
                <a:spcPct val="120000"/>
              </a:lnSpc>
              <a:defRPr sz="6000">
                <a:solidFill>
                  <a:srgbClr val="6A717D"/>
                </a:solidFill>
                <a:latin typeface="FreightSansLFPro Semibold"/>
                <a:ea typeface="FreightSansLFPro Semibold"/>
                <a:cs typeface="FreightSansLFPro Semibold"/>
                <a:sym typeface="FreightSansLFPro Semibold"/>
              </a:defRPr>
            </a:lvl1pPr>
            <a:lvl2pPr algn="l">
              <a:lnSpc>
                <a:spcPct val="120000"/>
              </a:lnSpc>
              <a:defRPr>
                <a:solidFill>
                  <a:srgbClr val="6A717D"/>
                </a:solidFill>
                <a:latin typeface="FreightSansLFPro"/>
                <a:ea typeface="FreightSansLFPro"/>
                <a:cs typeface="FreightSansLFPro"/>
                <a:sym typeface="FreightSansLFPro"/>
              </a:defRPr>
            </a:lvl2pPr>
            <a:lvl3pPr algn="l">
              <a:lnSpc>
                <a:spcPct val="120000"/>
              </a:lnSpc>
              <a:defRPr>
                <a:solidFill>
                  <a:srgbClr val="6A717D"/>
                </a:solidFill>
                <a:latin typeface="FreightSansLFPro"/>
                <a:ea typeface="FreightSansLFPro"/>
                <a:cs typeface="FreightSansLFPro"/>
                <a:sym typeface="FreightSansLFPro"/>
              </a:defRPr>
            </a:lvl3pPr>
            <a:lvl4pPr algn="l">
              <a:lnSpc>
                <a:spcPct val="120000"/>
              </a:lnSpc>
              <a:defRPr>
                <a:solidFill>
                  <a:srgbClr val="6A717D"/>
                </a:solidFill>
                <a:latin typeface="FreightSansLFPro"/>
                <a:ea typeface="FreightSansLFPro"/>
                <a:cs typeface="FreightSansLFPro"/>
                <a:sym typeface="FreightSansLFPro"/>
              </a:defRPr>
            </a:lvl4pPr>
            <a:lvl5pPr algn="l">
              <a:lnSpc>
                <a:spcPct val="120000"/>
              </a:lnSpc>
              <a:defRPr>
                <a:solidFill>
                  <a:srgbClr val="6A717D"/>
                </a:solidFill>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sldNum" sz="quarter" idx="2"/>
          </p:nvPr>
        </p:nvSpPr>
        <p:spPr>
          <a:xfrm>
            <a:off x="12020550" y="12878460"/>
            <a:ext cx="317500" cy="303480"/>
          </a:xfrm>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894716"/>
            <a:ext cx="20726400" cy="2940051"/>
          </a:xfrm>
        </p:spPr>
        <p:txBody>
          <a:bodyPr>
            <a:normAutofit/>
          </a:bodyPr>
          <a:lstStyle>
            <a:lvl1pPr algn="ctr">
              <a:defRPr sz="12800" spc="-240" baseline="0">
                <a:gradFill>
                  <a:gsLst>
                    <a:gs pos="1250">
                      <a:schemeClr val="tx2"/>
                    </a:gs>
                    <a:gs pos="100000">
                      <a:schemeClr val="tx2"/>
                    </a:gs>
                  </a:gsLst>
                  <a:lin ang="5400000" scaled="0"/>
                </a:gradFill>
                <a:latin typeface="Segoe UI Light"/>
              </a:defRPr>
            </a:lvl1pPr>
          </a:lstStyle>
          <a:p>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_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737021"/>
            <a:ext cx="21945600" cy="2286000"/>
          </a:xfrm>
        </p:spPr>
        <p:txBody>
          <a:bodyPr vert="horz" lIns="91440" tIns="45720" rIns="91440" bIns="45720" rtlCol="0" anchor="ctr">
            <a:normAutofit/>
          </a:bodyPr>
          <a:lstStyle>
            <a:lvl1pPr>
              <a:defRPr lang="en-US" sz="12800" spc="-240" dirty="0">
                <a:gradFill>
                  <a:gsLst>
                    <a:gs pos="1250">
                      <a:schemeClr val="tx2"/>
                    </a:gs>
                    <a:gs pos="100000">
                      <a:schemeClr val="tx2"/>
                    </a:gs>
                  </a:gsLst>
                  <a:lin ang="5400000" scaled="0"/>
                </a:gradFill>
              </a:defRPr>
            </a:lvl1pPr>
          </a:lstStyle>
          <a:p>
            <a:pPr lvl="0" algn="ctr"/>
            <a:r>
              <a:rPr lang="en-US" dirty="0"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resentation Title">
    <p:bg>
      <p:bgPr>
        <a:solidFill>
          <a:srgbClr val="E8EAED"/>
        </a:solidFill>
        <a:effectLst/>
      </p:bgPr>
    </p:bg>
    <p:spTree>
      <p:nvGrpSpPr>
        <p:cNvPr id="1" name=""/>
        <p:cNvGrpSpPr/>
        <p:nvPr/>
      </p:nvGrpSpPr>
      <p:grpSpPr>
        <a:xfrm>
          <a:off x="0" y="0"/>
          <a:ext cx="0" cy="0"/>
          <a:chOff x="0" y="0"/>
          <a:chExt cx="0" cy="0"/>
        </a:xfrm>
      </p:grpSpPr>
      <p:pic>
        <p:nvPicPr>
          <p:cNvPr id="44" name="AI_BKGD_Light.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 name="Shape 45"/>
          <p:cNvSpPr>
            <a:spLocks noGrp="1"/>
          </p:cNvSpPr>
          <p:nvPr>
            <p:ph type="title"/>
          </p:nvPr>
        </p:nvSpPr>
        <p:spPr>
          <a:xfrm>
            <a:off x="1499538" y="3311299"/>
            <a:ext cx="20897851" cy="4629151"/>
          </a:xfrm>
          <a:prstGeom prst="rect">
            <a:avLst/>
          </a:prstGeom>
        </p:spPr>
        <p:txBody>
          <a:bodyPr/>
          <a:lstStyle>
            <a:lvl1pPr algn="l">
              <a:defRPr>
                <a:solidFill>
                  <a:srgbClr val="4591B3"/>
                </a:solidFill>
                <a:latin typeface="+mj-lt"/>
                <a:ea typeface="+mj-ea"/>
                <a:cs typeface="+mj-cs"/>
                <a:sym typeface="FreightSansLFPro Medium"/>
              </a:defRPr>
            </a:lvl1pPr>
          </a:lstStyle>
          <a:p>
            <a:r>
              <a:t>Title Text</a:t>
            </a:r>
          </a:p>
        </p:txBody>
      </p:sp>
      <p:sp>
        <p:nvSpPr>
          <p:cNvPr id="46" name="Shape 46"/>
          <p:cNvSpPr>
            <a:spLocks noGrp="1"/>
          </p:cNvSpPr>
          <p:nvPr>
            <p:ph type="body" sz="half" idx="1"/>
          </p:nvPr>
        </p:nvSpPr>
        <p:spPr>
          <a:xfrm>
            <a:off x="1499538" y="8343552"/>
            <a:ext cx="20897851" cy="3866054"/>
          </a:xfrm>
          <a:prstGeom prst="rect">
            <a:avLst/>
          </a:prstGeom>
        </p:spPr>
        <p:txBody>
          <a:bodyPr anchor="ctr"/>
          <a:lstStyle>
            <a:lvl1pPr algn="l">
              <a:lnSpc>
                <a:spcPct val="120000"/>
              </a:lnSpc>
              <a:defRPr sz="6000">
                <a:solidFill>
                  <a:srgbClr val="6A717D"/>
                </a:solidFill>
                <a:latin typeface="FreightSansLFPro Semibold"/>
                <a:ea typeface="FreightSansLFPro Semibold"/>
                <a:cs typeface="FreightSansLFPro Semibold"/>
                <a:sym typeface="FreightSansLFPro Semibold"/>
              </a:defRPr>
            </a:lvl1pPr>
            <a:lvl2pPr algn="l">
              <a:lnSpc>
                <a:spcPct val="120000"/>
              </a:lnSpc>
              <a:defRPr>
                <a:solidFill>
                  <a:srgbClr val="6A717D"/>
                </a:solidFill>
                <a:latin typeface="FreightSansLFPro"/>
                <a:ea typeface="FreightSansLFPro"/>
                <a:cs typeface="FreightSansLFPro"/>
                <a:sym typeface="FreightSansLFPro"/>
              </a:defRPr>
            </a:lvl2pPr>
            <a:lvl3pPr algn="l">
              <a:lnSpc>
                <a:spcPct val="120000"/>
              </a:lnSpc>
              <a:defRPr>
                <a:solidFill>
                  <a:srgbClr val="6A717D"/>
                </a:solidFill>
                <a:latin typeface="FreightSansLFPro"/>
                <a:ea typeface="FreightSansLFPro"/>
                <a:cs typeface="FreightSansLFPro"/>
                <a:sym typeface="FreightSansLFPro"/>
              </a:defRPr>
            </a:lvl3pPr>
            <a:lvl4pPr algn="l">
              <a:lnSpc>
                <a:spcPct val="120000"/>
              </a:lnSpc>
              <a:defRPr>
                <a:solidFill>
                  <a:srgbClr val="6A717D"/>
                </a:solidFill>
                <a:latin typeface="FreightSansLFPro"/>
                <a:ea typeface="FreightSansLFPro"/>
                <a:cs typeface="FreightSansLFPro"/>
                <a:sym typeface="FreightSansLFPro"/>
              </a:defRPr>
            </a:lvl4pPr>
            <a:lvl5pPr algn="l">
              <a:lnSpc>
                <a:spcPct val="120000"/>
              </a:lnSpc>
              <a:defRPr>
                <a:solidFill>
                  <a:srgbClr val="6A717D"/>
                </a:solidFill>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0">
                      <a:schemeClr val="bg1"/>
                    </a:gs>
                    <a:gs pos="100000">
                      <a:schemeClr val="bg1"/>
                    </a:gs>
                  </a:gsLst>
                  <a:lin ang="5400000" scaled="1"/>
                </a:gradFill>
              </a:defRPr>
            </a:lvl1pPr>
            <a:lvl2pPr>
              <a:defRPr>
                <a:gradFill>
                  <a:gsLst>
                    <a:gs pos="0">
                      <a:schemeClr val="bg1"/>
                    </a:gs>
                    <a:gs pos="100000">
                      <a:schemeClr val="bg1"/>
                    </a:gs>
                  </a:gsLst>
                  <a:lin ang="5400000" scaled="1"/>
                </a:gradFill>
              </a:defRPr>
            </a:lvl2pPr>
            <a:lvl3pPr>
              <a:defRPr>
                <a:gradFill>
                  <a:gsLst>
                    <a:gs pos="0">
                      <a:schemeClr val="bg1"/>
                    </a:gs>
                    <a:gs pos="100000">
                      <a:schemeClr val="bg1"/>
                    </a:gs>
                  </a:gsLst>
                  <a:lin ang="5400000" scaled="1"/>
                </a:gradFill>
              </a:defRPr>
            </a:lvl3pPr>
            <a:lvl4pPr>
              <a:defRPr>
                <a:gradFill>
                  <a:gsLst>
                    <a:gs pos="0">
                      <a:schemeClr val="bg1"/>
                    </a:gs>
                    <a:gs pos="100000">
                      <a:schemeClr val="bg1"/>
                    </a:gs>
                  </a:gsLst>
                  <a:lin ang="5400000" scaled="1"/>
                </a:gradFill>
              </a:defRPr>
            </a:lvl4pPr>
            <a:lvl5pPr>
              <a:defRPr>
                <a:gradFill>
                  <a:gsLst>
                    <a:gs pos="0">
                      <a:schemeClr val="bg1"/>
                    </a:gs>
                    <a:gs pos="100000">
                      <a:schemeClr val="bg1"/>
                    </a:gs>
                  </a:gsLst>
                  <a:lin ang="5400000" scaled="1"/>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no bullet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marL="0" indent="0">
              <a:buFontTx/>
              <a:buNone/>
              <a:defRPr>
                <a:gradFill>
                  <a:gsLst>
                    <a:gs pos="0">
                      <a:schemeClr val="bg1"/>
                    </a:gs>
                    <a:gs pos="100000">
                      <a:schemeClr val="bg1"/>
                    </a:gs>
                  </a:gsLst>
                  <a:lin ang="5400000" scaled="0"/>
                </a:gradFill>
              </a:defRPr>
            </a:lvl1pPr>
            <a:lvl2pPr marL="1219215" indent="0">
              <a:buFontTx/>
              <a:buNone/>
              <a:defRPr>
                <a:gradFill>
                  <a:gsLst>
                    <a:gs pos="0">
                      <a:schemeClr val="bg1"/>
                    </a:gs>
                    <a:gs pos="100000">
                      <a:schemeClr val="bg1"/>
                    </a:gs>
                  </a:gsLst>
                  <a:lin ang="5400000" scaled="0"/>
                </a:gradFill>
              </a:defRPr>
            </a:lvl2pPr>
            <a:lvl3pPr marL="2438430" indent="0">
              <a:buFontTx/>
              <a:buNone/>
              <a:defRPr>
                <a:gradFill>
                  <a:gsLst>
                    <a:gs pos="0">
                      <a:schemeClr val="bg1"/>
                    </a:gs>
                    <a:gs pos="100000">
                      <a:schemeClr val="bg1"/>
                    </a:gs>
                  </a:gsLst>
                  <a:lin ang="5400000" scaled="0"/>
                </a:gradFill>
              </a:defRPr>
            </a:lvl3pPr>
            <a:lvl4pPr marL="3657646" indent="0">
              <a:buFontTx/>
              <a:buNone/>
              <a:defRPr>
                <a:gradFill>
                  <a:gsLst>
                    <a:gs pos="0">
                      <a:schemeClr val="bg1"/>
                    </a:gs>
                    <a:gs pos="100000">
                      <a:schemeClr val="bg1"/>
                    </a:gs>
                  </a:gsLst>
                  <a:lin ang="5400000" scaled="0"/>
                </a:gradFill>
              </a:defRPr>
            </a:lvl4pPr>
            <a:lvl5pPr marL="4876861" indent="0">
              <a:buFontTx/>
              <a:buNone/>
              <a:defRPr>
                <a:gradFill>
                  <a:gsLst>
                    <a:gs pos="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5384" y="12211206"/>
            <a:ext cx="2793504" cy="1027573"/>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no graphic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1250">
                      <a:schemeClr val="bg1"/>
                    </a:gs>
                    <a:gs pos="100000">
                      <a:schemeClr val="bg1"/>
                    </a:gs>
                  </a:gsLst>
                  <a:lin ang="5400000" scaled="0"/>
                </a:gradFill>
              </a:defRPr>
            </a:lvl1pPr>
            <a:lvl2pPr>
              <a:defRPr>
                <a:gradFill>
                  <a:gsLst>
                    <a:gs pos="1250">
                      <a:schemeClr val="bg1"/>
                    </a:gs>
                    <a:gs pos="100000">
                      <a:schemeClr val="bg1"/>
                    </a:gs>
                  </a:gsLst>
                  <a:lin ang="5400000" scaled="0"/>
                </a:gradFill>
              </a:defRPr>
            </a:lvl2pPr>
            <a:lvl3pPr>
              <a:defRPr>
                <a:gradFill>
                  <a:gsLst>
                    <a:gs pos="1250">
                      <a:schemeClr val="bg1"/>
                    </a:gs>
                    <a:gs pos="100000">
                      <a:schemeClr val="bg1"/>
                    </a:gs>
                  </a:gsLst>
                  <a:lin ang="5400000" scaled="0"/>
                </a:gradFill>
              </a:defRPr>
            </a:lvl3pPr>
            <a:lvl4pPr>
              <a:defRPr>
                <a:gradFill>
                  <a:gsLst>
                    <a:gs pos="1250">
                      <a:schemeClr val="bg1"/>
                    </a:gs>
                    <a:gs pos="100000">
                      <a:schemeClr val="bg1"/>
                    </a:gs>
                  </a:gsLst>
                  <a:lin ang="5400000" scaled="0"/>
                </a:gradFill>
              </a:defRPr>
            </a:lvl4pPr>
            <a:lvl5pPr>
              <a:defRPr>
                <a:gradFill>
                  <a:gsLst>
                    <a:gs pos="125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accent1"/>
        </a:solidFill>
        <a:effectLst/>
      </p:bgPr>
    </p:bg>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tx2"/>
                    </a:gs>
                    <a:gs pos="100000">
                      <a:schemeClr val="tx2"/>
                    </a:gs>
                  </a:gsLst>
                  <a:lin ang="5400000" scaled="0"/>
                </a:gradFill>
              </a:defRPr>
            </a:lvl1pPr>
          </a:lstStyle>
          <a:p>
            <a:r>
              <a:rPr lang="en-US" dirty="0" smtClean="0"/>
              <a:t>Demo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bg1"/>
                    </a:gs>
                    <a:gs pos="100000">
                      <a:schemeClr val="bg1"/>
                    </a:gs>
                  </a:gsLst>
                  <a:lin ang="5400000" scaled="0"/>
                </a:gradFill>
              </a:defRPr>
            </a:lvl1pPr>
          </a:lstStyle>
          <a:p>
            <a:r>
              <a:rPr lang="en-US" dirty="0" smtClean="0"/>
              <a:t>Video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5"/>
            <a:ext cx="207264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676400" y="12712704"/>
            <a:ext cx="5486400" cy="730251"/>
          </a:xfrm>
          <a:prstGeom prst="rect">
            <a:avLst/>
          </a:prstGeom>
        </p:spPr>
        <p:txBody>
          <a:bodyPr/>
          <a:lstStyle/>
          <a:p>
            <a:pPr algn="l" hangingPunct="1">
              <a:lnSpc>
                <a:spcPct val="100000"/>
              </a:lnSpc>
            </a:pPr>
            <a:fld id="{6E7B4505-C65D-48D4-BFE1-BDDFEE15FFCD}" type="datetimeFigureOut">
              <a:rPr lang="en-US" sz="4800" kern="1200" smtClean="0">
                <a:solidFill>
                  <a:srgbClr val="505050"/>
                </a:solidFill>
                <a:latin typeface="Segoe UI"/>
                <a:ea typeface=""/>
                <a:cs typeface=""/>
              </a:rPr>
              <a:pPr algn="l" hangingPunct="1">
                <a:lnSpc>
                  <a:spcPct val="100000"/>
                </a:lnSpc>
              </a:pPr>
              <a:t>7/26/17</a:t>
            </a:fld>
            <a:endParaRPr lang="en-US" sz="4800" kern="1200">
              <a:solidFill>
                <a:srgbClr val="505050"/>
              </a:solidFill>
              <a:latin typeface="Segoe UI"/>
              <a:ea typeface=""/>
              <a:cs typeface=""/>
            </a:endParaRPr>
          </a:p>
        </p:txBody>
      </p:sp>
      <p:sp>
        <p:nvSpPr>
          <p:cNvPr id="5" name="Footer Placeholder 4"/>
          <p:cNvSpPr>
            <a:spLocks noGrp="1"/>
          </p:cNvSpPr>
          <p:nvPr>
            <p:ph type="ftr" sz="quarter" idx="11"/>
          </p:nvPr>
        </p:nvSpPr>
        <p:spPr>
          <a:xfrm>
            <a:off x="8077200" y="12712704"/>
            <a:ext cx="8229600" cy="730251"/>
          </a:xfrm>
          <a:prstGeom prst="rect">
            <a:avLst/>
          </a:prstGeom>
        </p:spPr>
        <p:txBody>
          <a:bodyPr/>
          <a:lstStyle/>
          <a:p>
            <a:pPr algn="l" hangingPunct="1">
              <a:lnSpc>
                <a:spcPct val="100000"/>
              </a:lnSpc>
            </a:pPr>
            <a:endParaRPr lang="en-US" sz="4800" kern="1200">
              <a:solidFill>
                <a:srgbClr val="505050"/>
              </a:solidFill>
              <a:latin typeface="Segoe UI"/>
              <a:ea typeface=""/>
              <a:cs typeface=""/>
            </a:endParaRPr>
          </a:p>
        </p:txBody>
      </p:sp>
      <p:sp>
        <p:nvSpPr>
          <p:cNvPr id="6" name="Slide Number Placeholder 5"/>
          <p:cNvSpPr>
            <a:spLocks noGrp="1"/>
          </p:cNvSpPr>
          <p:nvPr>
            <p:ph type="sldNum" sz="quarter" idx="12"/>
          </p:nvPr>
        </p:nvSpPr>
        <p:spPr>
          <a:xfrm>
            <a:off x="17221200" y="12712704"/>
            <a:ext cx="5486400" cy="730251"/>
          </a:xfrm>
          <a:prstGeom prst="rect">
            <a:avLst/>
          </a:prstGeom>
        </p:spPr>
        <p:txBody>
          <a:bodyPr/>
          <a:lstStyle/>
          <a:p>
            <a:pPr algn="l" hangingPunct="1">
              <a:lnSpc>
                <a:spcPct val="100000"/>
              </a:lnSpc>
            </a:pPr>
            <a:fld id="{E8FCD915-23D1-46B7-B4E9-EA99CB041229}" type="slidenum">
              <a:rPr lang="en-US" sz="4800" kern="1200" smtClean="0">
                <a:solidFill>
                  <a:srgbClr val="505050"/>
                </a:solidFill>
                <a:latin typeface="Segoe UI"/>
                <a:ea typeface=""/>
                <a:cs typeface=""/>
              </a:rPr>
              <a:pPr algn="l" hangingPunct="1">
                <a:lnSpc>
                  <a:spcPct val="100000"/>
                </a:lnSpc>
              </a:pPr>
              <a:t>‹#›</a:t>
            </a:fld>
            <a:endParaRPr lang="en-US" sz="4800" kern="1200">
              <a:solidFill>
                <a:srgbClr val="505050"/>
              </a:solidFill>
              <a:latin typeface="Segoe UI"/>
              <a:ea typeface=""/>
              <a:cs typeface=""/>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_Presentation Title">
    <p:bg>
      <p:bgPr>
        <a:solidFill>
          <a:srgbClr val="E8EAED"/>
        </a:solidFill>
        <a:effectLst/>
      </p:bgPr>
    </p:bg>
    <p:spTree>
      <p:nvGrpSpPr>
        <p:cNvPr id="1" name=""/>
        <p:cNvGrpSpPr/>
        <p:nvPr/>
      </p:nvGrpSpPr>
      <p:grpSpPr>
        <a:xfrm>
          <a:off x="0" y="0"/>
          <a:ext cx="0" cy="0"/>
          <a:chOff x="0" y="0"/>
          <a:chExt cx="0" cy="0"/>
        </a:xfrm>
      </p:grpSpPr>
      <p:pic>
        <p:nvPicPr>
          <p:cNvPr id="44" name="AI_BKGD_Light.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 name="Shape 45"/>
          <p:cNvSpPr>
            <a:spLocks noGrp="1"/>
          </p:cNvSpPr>
          <p:nvPr>
            <p:ph type="title"/>
          </p:nvPr>
        </p:nvSpPr>
        <p:spPr>
          <a:xfrm>
            <a:off x="1499538" y="3311299"/>
            <a:ext cx="20897851" cy="4629151"/>
          </a:xfrm>
          <a:prstGeom prst="rect">
            <a:avLst/>
          </a:prstGeom>
        </p:spPr>
        <p:txBody>
          <a:bodyPr/>
          <a:lstStyle>
            <a:lvl1pPr algn="l">
              <a:defRPr>
                <a:solidFill>
                  <a:srgbClr val="4591B3"/>
                </a:solidFill>
                <a:latin typeface="+mj-lt"/>
                <a:ea typeface="+mj-ea"/>
                <a:cs typeface="+mj-cs"/>
                <a:sym typeface="FreightSansLFPro Medium"/>
              </a:defRPr>
            </a:lvl1pPr>
          </a:lstStyle>
          <a:p>
            <a:r>
              <a:t>Title Text</a:t>
            </a:r>
          </a:p>
        </p:txBody>
      </p:sp>
      <p:sp>
        <p:nvSpPr>
          <p:cNvPr id="46" name="Shape 46"/>
          <p:cNvSpPr>
            <a:spLocks noGrp="1"/>
          </p:cNvSpPr>
          <p:nvPr>
            <p:ph type="body" sz="half" idx="1"/>
          </p:nvPr>
        </p:nvSpPr>
        <p:spPr>
          <a:xfrm>
            <a:off x="1499538" y="8343552"/>
            <a:ext cx="20897851" cy="3866054"/>
          </a:xfrm>
          <a:prstGeom prst="rect">
            <a:avLst/>
          </a:prstGeom>
        </p:spPr>
        <p:txBody>
          <a:bodyPr anchor="ctr"/>
          <a:lstStyle>
            <a:lvl1pPr algn="l">
              <a:lnSpc>
                <a:spcPct val="120000"/>
              </a:lnSpc>
              <a:defRPr sz="6000">
                <a:solidFill>
                  <a:srgbClr val="6A717D"/>
                </a:solidFill>
                <a:latin typeface="FreightSansLFPro Semibold"/>
                <a:ea typeface="FreightSansLFPro Semibold"/>
                <a:cs typeface="FreightSansLFPro Semibold"/>
                <a:sym typeface="FreightSansLFPro Semibold"/>
              </a:defRPr>
            </a:lvl1pPr>
            <a:lvl2pPr algn="l">
              <a:lnSpc>
                <a:spcPct val="120000"/>
              </a:lnSpc>
              <a:defRPr>
                <a:solidFill>
                  <a:srgbClr val="6A717D"/>
                </a:solidFill>
                <a:latin typeface="FreightSansLFPro"/>
                <a:ea typeface="FreightSansLFPro"/>
                <a:cs typeface="FreightSansLFPro"/>
                <a:sym typeface="FreightSansLFPro"/>
              </a:defRPr>
            </a:lvl2pPr>
            <a:lvl3pPr algn="l">
              <a:lnSpc>
                <a:spcPct val="120000"/>
              </a:lnSpc>
              <a:defRPr>
                <a:solidFill>
                  <a:srgbClr val="6A717D"/>
                </a:solidFill>
                <a:latin typeface="FreightSansLFPro"/>
                <a:ea typeface="FreightSansLFPro"/>
                <a:cs typeface="FreightSansLFPro"/>
                <a:sym typeface="FreightSansLFPro"/>
              </a:defRPr>
            </a:lvl3pPr>
            <a:lvl4pPr algn="l">
              <a:lnSpc>
                <a:spcPct val="120000"/>
              </a:lnSpc>
              <a:defRPr>
                <a:solidFill>
                  <a:srgbClr val="6A717D"/>
                </a:solidFill>
                <a:latin typeface="FreightSansLFPro"/>
                <a:ea typeface="FreightSansLFPro"/>
                <a:cs typeface="FreightSansLFPro"/>
                <a:sym typeface="FreightSansLFPro"/>
              </a:defRPr>
            </a:lvl4pPr>
            <a:lvl5pPr algn="l">
              <a:lnSpc>
                <a:spcPct val="120000"/>
              </a:lnSpc>
              <a:defRPr>
                <a:solidFill>
                  <a:srgbClr val="6A717D"/>
                </a:solidFill>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sldNum" sz="quarter" idx="2"/>
          </p:nvPr>
        </p:nvSpPr>
        <p:spPr>
          <a:xfrm>
            <a:off x="12020550" y="12878460"/>
            <a:ext cx="317500" cy="303480"/>
          </a:xfrm>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894716"/>
            <a:ext cx="20726400" cy="2940051"/>
          </a:xfrm>
        </p:spPr>
        <p:txBody>
          <a:bodyPr>
            <a:normAutofit/>
          </a:bodyPr>
          <a:lstStyle>
            <a:lvl1pPr algn="ctr">
              <a:defRPr sz="12800" spc="-240" baseline="0">
                <a:gradFill>
                  <a:gsLst>
                    <a:gs pos="1250">
                      <a:schemeClr val="tx2"/>
                    </a:gs>
                    <a:gs pos="100000">
                      <a:schemeClr val="tx2"/>
                    </a:gs>
                  </a:gsLst>
                  <a:lin ang="5400000" scaled="0"/>
                </a:gradFill>
                <a:latin typeface="Segoe UI Light"/>
              </a:defRPr>
            </a:lvl1pPr>
          </a:lstStyle>
          <a:p>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FFFFFF"/>
        </a:solidFill>
        <a:effectLst/>
      </p:bgPr>
    </p:bg>
    <p:spTree>
      <p:nvGrpSpPr>
        <p:cNvPr id="1" name=""/>
        <p:cNvGrpSpPr/>
        <p:nvPr/>
      </p:nvGrpSpPr>
      <p:grpSpPr>
        <a:xfrm>
          <a:off x="0" y="0"/>
          <a:ext cx="0" cy="0"/>
          <a:chOff x="0" y="0"/>
          <a:chExt cx="0" cy="0"/>
        </a:xfrm>
      </p:grpSpPr>
      <p:sp>
        <p:nvSpPr>
          <p:cNvPr id="54" name="Shape 54"/>
          <p:cNvSpPr>
            <a:spLocks noGrp="1"/>
          </p:cNvSpPr>
          <p:nvPr>
            <p:ph type="title"/>
          </p:nvPr>
        </p:nvSpPr>
        <p:spPr>
          <a:xfrm>
            <a:off x="820905" y="877579"/>
            <a:ext cx="22742191" cy="1581151"/>
          </a:xfrm>
          <a:prstGeom prst="rect">
            <a:avLst/>
          </a:prstGeom>
        </p:spPr>
        <p:txBody>
          <a:bodyPr anchor="t"/>
          <a:lstStyle>
            <a:lvl1pPr algn="l" defTabSz="457200">
              <a:lnSpc>
                <a:spcPct val="80000"/>
              </a:lnSpc>
              <a:defRPr sz="10000">
                <a:solidFill>
                  <a:srgbClr val="4591B3"/>
                </a:solidFill>
              </a:defRPr>
            </a:lvl1pPr>
          </a:lstStyle>
          <a:p>
            <a:r>
              <a:t>Title Text</a:t>
            </a:r>
          </a:p>
        </p:txBody>
      </p:sp>
      <p:sp>
        <p:nvSpPr>
          <p:cNvPr id="55" name="Shape 55"/>
          <p:cNvSpPr>
            <a:spLocks noGrp="1"/>
          </p:cNvSpPr>
          <p:nvPr>
            <p:ph type="body" sz="half" idx="1"/>
          </p:nvPr>
        </p:nvSpPr>
        <p:spPr>
          <a:xfrm>
            <a:off x="820905" y="2359826"/>
            <a:ext cx="20897851" cy="6365579"/>
          </a:xfrm>
          <a:prstGeom prst="rect">
            <a:avLst/>
          </a:prstGeom>
        </p:spPr>
        <p:txBody>
          <a:bodyPr/>
          <a:lstStyle>
            <a:lvl1pPr algn="l" defTabSz="457200">
              <a:lnSpc>
                <a:spcPct val="120000"/>
              </a:lnSpc>
              <a:defRPr sz="7000">
                <a:solidFill>
                  <a:srgbClr val="646A73"/>
                </a:solidFill>
                <a:latin typeface="FreightSansLFPro Semibold"/>
                <a:ea typeface="FreightSansLFPro Semibold"/>
                <a:cs typeface="FreightSansLFPro Semibold"/>
                <a:sym typeface="FreightSansLFPro Semibold"/>
              </a:defRPr>
            </a:lvl1pPr>
            <a:lvl2pPr algn="l" defTabSz="457200">
              <a:lnSpc>
                <a:spcPct val="120000"/>
              </a:lnSpc>
              <a:defRPr sz="6000">
                <a:solidFill>
                  <a:srgbClr val="646A73"/>
                </a:solidFill>
                <a:latin typeface="FreightSansLFPro"/>
                <a:ea typeface="FreightSansLFPro"/>
                <a:cs typeface="FreightSansLFPro"/>
                <a:sym typeface="FreightSansLFPro"/>
              </a:defRPr>
            </a:lvl2pPr>
            <a:lvl3pPr marL="228600" indent="-228600" algn="l" defTabSz="457200">
              <a:lnSpc>
                <a:spcPct val="120000"/>
              </a:lnSpc>
              <a:buClr>
                <a:srgbClr val="4591B3"/>
              </a:buClr>
              <a:buSzPct val="50000"/>
              <a:buChar char="•"/>
              <a:defRPr sz="6000">
                <a:solidFill>
                  <a:srgbClr val="646A73"/>
                </a:solidFill>
                <a:latin typeface="FreightSansLFPro"/>
                <a:ea typeface="FreightSansLFPro"/>
                <a:cs typeface="FreightSansLFPro"/>
                <a:sym typeface="FreightSansLFPro"/>
              </a:defRPr>
            </a:lvl3pPr>
            <a:lvl4pPr marL="254000" algn="l" defTabSz="457200">
              <a:lnSpc>
                <a:spcPct val="120000"/>
              </a:lnSpc>
              <a:buClr>
                <a:srgbClr val="4591B3"/>
              </a:buClr>
              <a:buSzPct val="100000"/>
              <a:buChar char="-"/>
              <a:defRPr sz="4000">
                <a:solidFill>
                  <a:srgbClr val="646A73"/>
                </a:solidFill>
                <a:latin typeface="FreightSansLFPro"/>
                <a:ea typeface="FreightSansLFPro"/>
                <a:cs typeface="FreightSansLFPro"/>
                <a:sym typeface="FreightSansLFPro"/>
              </a:defRPr>
            </a:lvl4pPr>
            <a:lvl5pPr marL="254000" algn="l" defTabSz="457200">
              <a:lnSpc>
                <a:spcPct val="120000"/>
              </a:lnSpc>
              <a:buClr>
                <a:srgbClr val="4591B3"/>
              </a:buClr>
              <a:buSzPct val="100000"/>
              <a:buChar char="-"/>
              <a:defRPr sz="4000">
                <a:solidFill>
                  <a:srgbClr val="646A73"/>
                </a:solidFill>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737021"/>
            <a:ext cx="21945600" cy="2286000"/>
          </a:xfrm>
        </p:spPr>
        <p:txBody>
          <a:bodyPr vert="horz" lIns="91440" tIns="45720" rIns="91440" bIns="45720" rtlCol="0" anchor="ctr">
            <a:normAutofit/>
          </a:bodyPr>
          <a:lstStyle>
            <a:lvl1pPr>
              <a:defRPr lang="en-US" sz="12800" spc="-240" dirty="0">
                <a:gradFill>
                  <a:gsLst>
                    <a:gs pos="1250">
                      <a:schemeClr val="tx2"/>
                    </a:gs>
                    <a:gs pos="100000">
                      <a:schemeClr val="tx2"/>
                    </a:gs>
                  </a:gsLst>
                  <a:lin ang="5400000" scaled="0"/>
                </a:gradFill>
              </a:defRPr>
            </a:lvl1pPr>
          </a:lstStyle>
          <a:p>
            <a:pPr lvl="0" algn="ctr"/>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0">
                      <a:schemeClr val="bg1"/>
                    </a:gs>
                    <a:gs pos="100000">
                      <a:schemeClr val="bg1"/>
                    </a:gs>
                  </a:gsLst>
                  <a:lin ang="5400000" scaled="1"/>
                </a:gradFill>
              </a:defRPr>
            </a:lvl1pPr>
            <a:lvl2pPr>
              <a:defRPr>
                <a:gradFill>
                  <a:gsLst>
                    <a:gs pos="0">
                      <a:schemeClr val="bg1"/>
                    </a:gs>
                    <a:gs pos="100000">
                      <a:schemeClr val="bg1"/>
                    </a:gs>
                  </a:gsLst>
                  <a:lin ang="5400000" scaled="1"/>
                </a:gradFill>
              </a:defRPr>
            </a:lvl2pPr>
            <a:lvl3pPr>
              <a:defRPr>
                <a:gradFill>
                  <a:gsLst>
                    <a:gs pos="0">
                      <a:schemeClr val="bg1"/>
                    </a:gs>
                    <a:gs pos="100000">
                      <a:schemeClr val="bg1"/>
                    </a:gs>
                  </a:gsLst>
                  <a:lin ang="5400000" scaled="1"/>
                </a:gradFill>
              </a:defRPr>
            </a:lvl3pPr>
            <a:lvl4pPr>
              <a:defRPr>
                <a:gradFill>
                  <a:gsLst>
                    <a:gs pos="0">
                      <a:schemeClr val="bg1"/>
                    </a:gs>
                    <a:gs pos="100000">
                      <a:schemeClr val="bg1"/>
                    </a:gs>
                  </a:gsLst>
                  <a:lin ang="5400000" scaled="1"/>
                </a:gradFill>
              </a:defRPr>
            </a:lvl4pPr>
            <a:lvl5pPr>
              <a:defRPr>
                <a:gradFill>
                  <a:gsLst>
                    <a:gs pos="0">
                      <a:schemeClr val="bg1"/>
                    </a:gs>
                    <a:gs pos="100000">
                      <a:schemeClr val="bg1"/>
                    </a:gs>
                  </a:gsLst>
                  <a:lin ang="5400000" scaled="1"/>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5384" y="12211206"/>
            <a:ext cx="2793504" cy="1027573"/>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no bullet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marL="0" indent="0">
              <a:buFontTx/>
              <a:buNone/>
              <a:defRPr>
                <a:gradFill>
                  <a:gsLst>
                    <a:gs pos="0">
                      <a:schemeClr val="bg1"/>
                    </a:gs>
                    <a:gs pos="100000">
                      <a:schemeClr val="bg1"/>
                    </a:gs>
                  </a:gsLst>
                  <a:lin ang="5400000" scaled="0"/>
                </a:gradFill>
              </a:defRPr>
            </a:lvl1pPr>
            <a:lvl2pPr marL="1219215" indent="0">
              <a:buFontTx/>
              <a:buNone/>
              <a:defRPr>
                <a:gradFill>
                  <a:gsLst>
                    <a:gs pos="0">
                      <a:schemeClr val="bg1"/>
                    </a:gs>
                    <a:gs pos="100000">
                      <a:schemeClr val="bg1"/>
                    </a:gs>
                  </a:gsLst>
                  <a:lin ang="5400000" scaled="0"/>
                </a:gradFill>
              </a:defRPr>
            </a:lvl2pPr>
            <a:lvl3pPr marL="2438430" indent="0">
              <a:buFontTx/>
              <a:buNone/>
              <a:defRPr>
                <a:gradFill>
                  <a:gsLst>
                    <a:gs pos="0">
                      <a:schemeClr val="bg1"/>
                    </a:gs>
                    <a:gs pos="100000">
                      <a:schemeClr val="bg1"/>
                    </a:gs>
                  </a:gsLst>
                  <a:lin ang="5400000" scaled="0"/>
                </a:gradFill>
              </a:defRPr>
            </a:lvl3pPr>
            <a:lvl4pPr marL="3657646" indent="0">
              <a:buFontTx/>
              <a:buNone/>
              <a:defRPr>
                <a:gradFill>
                  <a:gsLst>
                    <a:gs pos="0">
                      <a:schemeClr val="bg1"/>
                    </a:gs>
                    <a:gs pos="100000">
                      <a:schemeClr val="bg1"/>
                    </a:gs>
                  </a:gsLst>
                  <a:lin ang="5400000" scaled="0"/>
                </a:gradFill>
              </a:defRPr>
            </a:lvl4pPr>
            <a:lvl5pPr marL="4876861" indent="0">
              <a:buFontTx/>
              <a:buNone/>
              <a:defRPr>
                <a:gradFill>
                  <a:gsLst>
                    <a:gs pos="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5384" y="12211206"/>
            <a:ext cx="2793504" cy="1027573"/>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no graphic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1250">
                      <a:schemeClr val="bg1"/>
                    </a:gs>
                    <a:gs pos="100000">
                      <a:schemeClr val="bg1"/>
                    </a:gs>
                  </a:gsLst>
                  <a:lin ang="5400000" scaled="0"/>
                </a:gradFill>
              </a:defRPr>
            </a:lvl1pPr>
            <a:lvl2pPr>
              <a:defRPr>
                <a:gradFill>
                  <a:gsLst>
                    <a:gs pos="1250">
                      <a:schemeClr val="bg1"/>
                    </a:gs>
                    <a:gs pos="100000">
                      <a:schemeClr val="bg1"/>
                    </a:gs>
                  </a:gsLst>
                  <a:lin ang="5400000" scaled="0"/>
                </a:gradFill>
              </a:defRPr>
            </a:lvl2pPr>
            <a:lvl3pPr>
              <a:defRPr>
                <a:gradFill>
                  <a:gsLst>
                    <a:gs pos="1250">
                      <a:schemeClr val="bg1"/>
                    </a:gs>
                    <a:gs pos="100000">
                      <a:schemeClr val="bg1"/>
                    </a:gs>
                  </a:gsLst>
                  <a:lin ang="5400000" scaled="0"/>
                </a:gradFill>
              </a:defRPr>
            </a:lvl3pPr>
            <a:lvl4pPr>
              <a:defRPr>
                <a:gradFill>
                  <a:gsLst>
                    <a:gs pos="1250">
                      <a:schemeClr val="bg1"/>
                    </a:gs>
                    <a:gs pos="100000">
                      <a:schemeClr val="bg1"/>
                    </a:gs>
                  </a:gsLst>
                  <a:lin ang="5400000" scaled="0"/>
                </a:gradFill>
              </a:defRPr>
            </a:lvl4pPr>
            <a:lvl5pPr>
              <a:defRPr>
                <a:gradFill>
                  <a:gsLst>
                    <a:gs pos="125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accent1"/>
        </a:solidFill>
        <a:effectLst/>
      </p:bgPr>
    </p:bg>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tx2"/>
                    </a:gs>
                    <a:gs pos="100000">
                      <a:schemeClr val="tx2"/>
                    </a:gs>
                  </a:gsLst>
                  <a:lin ang="5400000" scaled="0"/>
                </a:gradFill>
              </a:defRPr>
            </a:lvl1pPr>
          </a:lstStyle>
          <a:p>
            <a:r>
              <a:rPr lang="en-US" dirty="0" smtClean="0"/>
              <a:t>Demo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bg1"/>
                    </a:gs>
                    <a:gs pos="100000">
                      <a:schemeClr val="bg1"/>
                    </a:gs>
                  </a:gsLst>
                  <a:lin ang="5400000" scaled="0"/>
                </a:gradFill>
              </a:defRPr>
            </a:lvl1pPr>
          </a:lstStyle>
          <a:p>
            <a:r>
              <a:rPr lang="en-US" dirty="0" smtClean="0"/>
              <a:t>Video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5"/>
            <a:ext cx="207264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676400" y="12712704"/>
            <a:ext cx="5486400" cy="730251"/>
          </a:xfrm>
          <a:prstGeom prst="rect">
            <a:avLst/>
          </a:prstGeom>
        </p:spPr>
        <p:txBody>
          <a:bodyPr/>
          <a:lstStyle/>
          <a:p>
            <a:pPr algn="l" hangingPunct="1">
              <a:lnSpc>
                <a:spcPct val="100000"/>
              </a:lnSpc>
            </a:pPr>
            <a:fld id="{6E7B4505-C65D-48D4-BFE1-BDDFEE15FFCD}" type="datetimeFigureOut">
              <a:rPr lang="en-US" sz="4800" kern="1200" smtClean="0">
                <a:solidFill>
                  <a:srgbClr val="505050"/>
                </a:solidFill>
                <a:latin typeface="Segoe UI"/>
                <a:ea typeface=""/>
                <a:cs typeface=""/>
              </a:rPr>
              <a:pPr algn="l" hangingPunct="1">
                <a:lnSpc>
                  <a:spcPct val="100000"/>
                </a:lnSpc>
              </a:pPr>
              <a:t>7/26/17</a:t>
            </a:fld>
            <a:endParaRPr lang="en-US" sz="4800" kern="1200">
              <a:solidFill>
                <a:srgbClr val="505050"/>
              </a:solidFill>
              <a:latin typeface="Segoe UI"/>
              <a:ea typeface=""/>
              <a:cs typeface=""/>
            </a:endParaRPr>
          </a:p>
        </p:txBody>
      </p:sp>
      <p:sp>
        <p:nvSpPr>
          <p:cNvPr id="5" name="Footer Placeholder 4"/>
          <p:cNvSpPr>
            <a:spLocks noGrp="1"/>
          </p:cNvSpPr>
          <p:nvPr>
            <p:ph type="ftr" sz="quarter" idx="11"/>
          </p:nvPr>
        </p:nvSpPr>
        <p:spPr>
          <a:xfrm>
            <a:off x="8077200" y="12712704"/>
            <a:ext cx="8229600" cy="730251"/>
          </a:xfrm>
          <a:prstGeom prst="rect">
            <a:avLst/>
          </a:prstGeom>
        </p:spPr>
        <p:txBody>
          <a:bodyPr/>
          <a:lstStyle/>
          <a:p>
            <a:pPr algn="l" hangingPunct="1">
              <a:lnSpc>
                <a:spcPct val="100000"/>
              </a:lnSpc>
            </a:pPr>
            <a:endParaRPr lang="en-US" sz="4800" kern="1200">
              <a:solidFill>
                <a:srgbClr val="505050"/>
              </a:solidFill>
              <a:latin typeface="Segoe UI"/>
              <a:ea typeface=""/>
              <a:cs typeface=""/>
            </a:endParaRPr>
          </a:p>
        </p:txBody>
      </p:sp>
      <p:sp>
        <p:nvSpPr>
          <p:cNvPr id="6" name="Slide Number Placeholder 5"/>
          <p:cNvSpPr>
            <a:spLocks noGrp="1"/>
          </p:cNvSpPr>
          <p:nvPr>
            <p:ph type="sldNum" sz="quarter" idx="12"/>
          </p:nvPr>
        </p:nvSpPr>
        <p:spPr>
          <a:xfrm>
            <a:off x="17221200" y="12712704"/>
            <a:ext cx="5486400" cy="730251"/>
          </a:xfrm>
          <a:prstGeom prst="rect">
            <a:avLst/>
          </a:prstGeom>
        </p:spPr>
        <p:txBody>
          <a:bodyPr/>
          <a:lstStyle/>
          <a:p>
            <a:pPr algn="l" hangingPunct="1">
              <a:lnSpc>
                <a:spcPct val="100000"/>
              </a:lnSpc>
            </a:pPr>
            <a:fld id="{E8FCD915-23D1-46B7-B4E9-EA99CB041229}" type="slidenum">
              <a:rPr lang="en-US" sz="4800" kern="1200" smtClean="0">
                <a:solidFill>
                  <a:srgbClr val="505050"/>
                </a:solidFill>
                <a:latin typeface="Segoe UI"/>
                <a:ea typeface=""/>
                <a:cs typeface=""/>
              </a:rPr>
              <a:pPr algn="l" hangingPunct="1">
                <a:lnSpc>
                  <a:spcPct val="100000"/>
                </a:lnSpc>
              </a:pPr>
              <a:t>‹#›</a:t>
            </a:fld>
            <a:endParaRPr lang="en-US" sz="4800" kern="1200">
              <a:solidFill>
                <a:srgbClr val="505050"/>
              </a:solidFill>
              <a:latin typeface="Segoe UI"/>
              <a:ea typeface=""/>
              <a:cs typeface=""/>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894716"/>
            <a:ext cx="20726400" cy="2940051"/>
          </a:xfrm>
        </p:spPr>
        <p:txBody>
          <a:bodyPr>
            <a:normAutofit/>
          </a:bodyPr>
          <a:lstStyle>
            <a:lvl1pPr algn="ctr">
              <a:defRPr sz="12800" spc="-240" baseline="0">
                <a:gradFill>
                  <a:gsLst>
                    <a:gs pos="1250">
                      <a:schemeClr val="tx2"/>
                    </a:gs>
                    <a:gs pos="100000">
                      <a:schemeClr val="tx2"/>
                    </a:gs>
                  </a:gsLst>
                  <a:lin ang="5400000" scaled="0"/>
                </a:gradFill>
                <a:latin typeface="Segoe UI Light"/>
              </a:defRPr>
            </a:lvl1pPr>
          </a:lstStyle>
          <a:p>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copy">
    <p:bg>
      <p:bgPr>
        <a:solidFill>
          <a:srgbClr val="FFFFFF"/>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820905" y="877579"/>
            <a:ext cx="22742191" cy="1581151"/>
          </a:xfrm>
          <a:prstGeom prst="rect">
            <a:avLst/>
          </a:prstGeom>
        </p:spPr>
        <p:txBody>
          <a:bodyPr anchor="t"/>
          <a:lstStyle>
            <a:lvl1pPr algn="l" defTabSz="457200">
              <a:lnSpc>
                <a:spcPct val="80000"/>
              </a:lnSpc>
              <a:defRPr sz="10000">
                <a:solidFill>
                  <a:srgbClr val="4591B3"/>
                </a:solidFill>
              </a:defRPr>
            </a:lvl1pPr>
          </a:lstStyle>
          <a:p>
            <a:r>
              <a:t>Title Text</a:t>
            </a:r>
          </a:p>
        </p:txBody>
      </p:sp>
      <p:sp>
        <p:nvSpPr>
          <p:cNvPr id="64" name="Shape 64"/>
          <p:cNvSpPr>
            <a:spLocks noGrp="1"/>
          </p:cNvSpPr>
          <p:nvPr>
            <p:ph type="body" sz="half" idx="1"/>
          </p:nvPr>
        </p:nvSpPr>
        <p:spPr>
          <a:xfrm>
            <a:off x="820905" y="2359826"/>
            <a:ext cx="20897851" cy="6365579"/>
          </a:xfrm>
          <a:prstGeom prst="rect">
            <a:avLst/>
          </a:prstGeom>
        </p:spPr>
        <p:txBody>
          <a:bodyPr/>
          <a:lstStyle>
            <a:lvl1pPr algn="l" defTabSz="457200">
              <a:lnSpc>
                <a:spcPct val="120000"/>
              </a:lnSpc>
              <a:defRPr sz="7000">
                <a:solidFill>
                  <a:srgbClr val="646A73"/>
                </a:solidFill>
                <a:latin typeface="FreightSansLFPro Semibold"/>
                <a:ea typeface="FreightSansLFPro Semibold"/>
                <a:cs typeface="FreightSansLFPro Semibold"/>
                <a:sym typeface="FreightSansLFPro Semibold"/>
              </a:defRPr>
            </a:lvl1pPr>
            <a:lvl2pPr algn="l" defTabSz="457200">
              <a:lnSpc>
                <a:spcPct val="120000"/>
              </a:lnSpc>
              <a:defRPr sz="6000">
                <a:solidFill>
                  <a:srgbClr val="646A73"/>
                </a:solidFill>
                <a:latin typeface="FreightSansLFPro"/>
                <a:ea typeface="FreightSansLFPro"/>
                <a:cs typeface="FreightSansLFPro"/>
                <a:sym typeface="FreightSansLFPro"/>
              </a:defRPr>
            </a:lvl2pPr>
            <a:lvl3pPr marL="228600" indent="-228600" algn="l" defTabSz="457200">
              <a:lnSpc>
                <a:spcPct val="120000"/>
              </a:lnSpc>
              <a:buClr>
                <a:srgbClr val="4591B3"/>
              </a:buClr>
              <a:buSzPct val="50000"/>
              <a:buChar char="•"/>
              <a:defRPr sz="6000">
                <a:solidFill>
                  <a:srgbClr val="646A73"/>
                </a:solidFill>
                <a:latin typeface="FreightSansLFPro"/>
                <a:ea typeface="FreightSansLFPro"/>
                <a:cs typeface="FreightSansLFPro"/>
                <a:sym typeface="FreightSansLFPro"/>
              </a:defRPr>
            </a:lvl3pPr>
            <a:lvl4pPr marL="254000" algn="l" defTabSz="457200">
              <a:lnSpc>
                <a:spcPct val="120000"/>
              </a:lnSpc>
              <a:buClr>
                <a:srgbClr val="4591B3"/>
              </a:buClr>
              <a:buSzPct val="100000"/>
              <a:buChar char="-"/>
              <a:defRPr sz="4000">
                <a:solidFill>
                  <a:srgbClr val="646A73"/>
                </a:solidFill>
                <a:latin typeface="FreightSansLFPro"/>
                <a:ea typeface="FreightSansLFPro"/>
                <a:cs typeface="FreightSansLFPro"/>
                <a:sym typeface="FreightSansLFPro"/>
              </a:defRPr>
            </a:lvl4pPr>
            <a:lvl5pPr marL="254000" algn="l" defTabSz="457200">
              <a:lnSpc>
                <a:spcPct val="120000"/>
              </a:lnSpc>
              <a:buClr>
                <a:srgbClr val="4591B3"/>
              </a:buClr>
              <a:buSzPct val="100000"/>
              <a:buChar char="-"/>
              <a:defRPr sz="4000">
                <a:solidFill>
                  <a:srgbClr val="646A73"/>
                </a:solidFill>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pic>
        <p:nvPicPr>
          <p:cNvPr id="65" name="AI_BKGD-Corner.png"/>
          <p:cNvPicPr>
            <a:picLocks noChangeAspect="1"/>
          </p:cNvPicPr>
          <p:nvPr/>
        </p:nvPicPr>
        <p:blipFill>
          <a:blip r:embed="rId2">
            <a:extLst/>
          </a:blip>
          <a:stretch>
            <a:fillRect/>
          </a:stretch>
        </p:blipFill>
        <p:spPr>
          <a:xfrm rot="21321978">
            <a:off x="11067653" y="8084244"/>
            <a:ext cx="13728701" cy="6464301"/>
          </a:xfrm>
          <a:prstGeom prst="rect">
            <a:avLst/>
          </a:prstGeom>
          <a:ln w="12700">
            <a:miter lim="400000"/>
          </a:ln>
        </p:spPr>
      </p:pic>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_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737021"/>
            <a:ext cx="21945600" cy="2286000"/>
          </a:xfrm>
        </p:spPr>
        <p:txBody>
          <a:bodyPr vert="horz" lIns="91440" tIns="45720" rIns="91440" bIns="45720" rtlCol="0" anchor="ctr">
            <a:normAutofit/>
          </a:bodyPr>
          <a:lstStyle>
            <a:lvl1pPr>
              <a:defRPr lang="en-US" sz="12800" spc="-240" dirty="0">
                <a:gradFill>
                  <a:gsLst>
                    <a:gs pos="1250">
                      <a:schemeClr val="tx2"/>
                    </a:gs>
                    <a:gs pos="100000">
                      <a:schemeClr val="tx2"/>
                    </a:gs>
                  </a:gsLst>
                  <a:lin ang="5400000" scaled="0"/>
                </a:gradFill>
              </a:defRPr>
            </a:lvl1pPr>
          </a:lstStyle>
          <a:p>
            <a:pPr lvl="0" algn="ctr"/>
            <a:r>
              <a:rPr lang="en-US" dirty="0"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0">
                      <a:schemeClr val="bg1"/>
                    </a:gs>
                    <a:gs pos="100000">
                      <a:schemeClr val="bg1"/>
                    </a:gs>
                  </a:gsLst>
                  <a:lin ang="5400000" scaled="1"/>
                </a:gradFill>
              </a:defRPr>
            </a:lvl1pPr>
            <a:lvl2pPr>
              <a:defRPr>
                <a:gradFill>
                  <a:gsLst>
                    <a:gs pos="0">
                      <a:schemeClr val="bg1"/>
                    </a:gs>
                    <a:gs pos="100000">
                      <a:schemeClr val="bg1"/>
                    </a:gs>
                  </a:gsLst>
                  <a:lin ang="5400000" scaled="1"/>
                </a:gradFill>
              </a:defRPr>
            </a:lvl2pPr>
            <a:lvl3pPr>
              <a:defRPr>
                <a:gradFill>
                  <a:gsLst>
                    <a:gs pos="0">
                      <a:schemeClr val="bg1"/>
                    </a:gs>
                    <a:gs pos="100000">
                      <a:schemeClr val="bg1"/>
                    </a:gs>
                  </a:gsLst>
                  <a:lin ang="5400000" scaled="1"/>
                </a:gradFill>
              </a:defRPr>
            </a:lvl3pPr>
            <a:lvl4pPr>
              <a:defRPr>
                <a:gradFill>
                  <a:gsLst>
                    <a:gs pos="0">
                      <a:schemeClr val="bg1"/>
                    </a:gs>
                    <a:gs pos="100000">
                      <a:schemeClr val="bg1"/>
                    </a:gs>
                  </a:gsLst>
                  <a:lin ang="5400000" scaled="1"/>
                </a:gradFill>
              </a:defRPr>
            </a:lvl4pPr>
            <a:lvl5pPr>
              <a:defRPr>
                <a:gradFill>
                  <a:gsLst>
                    <a:gs pos="0">
                      <a:schemeClr val="bg1"/>
                    </a:gs>
                    <a:gs pos="100000">
                      <a:schemeClr val="bg1"/>
                    </a:gs>
                  </a:gsLst>
                  <a:lin ang="5400000" scaled="1"/>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no bullet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marL="0" indent="0">
              <a:buFontTx/>
              <a:buNone/>
              <a:defRPr>
                <a:gradFill>
                  <a:gsLst>
                    <a:gs pos="0">
                      <a:schemeClr val="bg1"/>
                    </a:gs>
                    <a:gs pos="100000">
                      <a:schemeClr val="bg1"/>
                    </a:gs>
                  </a:gsLst>
                  <a:lin ang="5400000" scaled="0"/>
                </a:gradFill>
              </a:defRPr>
            </a:lvl1pPr>
            <a:lvl2pPr marL="1219215" indent="0">
              <a:buFontTx/>
              <a:buNone/>
              <a:defRPr>
                <a:gradFill>
                  <a:gsLst>
                    <a:gs pos="0">
                      <a:schemeClr val="bg1"/>
                    </a:gs>
                    <a:gs pos="100000">
                      <a:schemeClr val="bg1"/>
                    </a:gs>
                  </a:gsLst>
                  <a:lin ang="5400000" scaled="0"/>
                </a:gradFill>
              </a:defRPr>
            </a:lvl2pPr>
            <a:lvl3pPr marL="2438430" indent="0">
              <a:buFontTx/>
              <a:buNone/>
              <a:defRPr>
                <a:gradFill>
                  <a:gsLst>
                    <a:gs pos="0">
                      <a:schemeClr val="bg1"/>
                    </a:gs>
                    <a:gs pos="100000">
                      <a:schemeClr val="bg1"/>
                    </a:gs>
                  </a:gsLst>
                  <a:lin ang="5400000" scaled="0"/>
                </a:gradFill>
              </a:defRPr>
            </a:lvl3pPr>
            <a:lvl4pPr marL="3657646" indent="0">
              <a:buFontTx/>
              <a:buNone/>
              <a:defRPr>
                <a:gradFill>
                  <a:gsLst>
                    <a:gs pos="0">
                      <a:schemeClr val="bg1"/>
                    </a:gs>
                    <a:gs pos="100000">
                      <a:schemeClr val="bg1"/>
                    </a:gs>
                  </a:gsLst>
                  <a:lin ang="5400000" scaled="0"/>
                </a:gradFill>
              </a:defRPr>
            </a:lvl4pPr>
            <a:lvl5pPr marL="4876861" indent="0">
              <a:buFontTx/>
              <a:buNone/>
              <a:defRPr>
                <a:gradFill>
                  <a:gsLst>
                    <a:gs pos="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5384" y="12211206"/>
            <a:ext cx="2793504" cy="1027573"/>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no graphic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1250">
                      <a:schemeClr val="bg1"/>
                    </a:gs>
                    <a:gs pos="100000">
                      <a:schemeClr val="bg1"/>
                    </a:gs>
                  </a:gsLst>
                  <a:lin ang="5400000" scaled="0"/>
                </a:gradFill>
              </a:defRPr>
            </a:lvl1pPr>
            <a:lvl2pPr>
              <a:defRPr>
                <a:gradFill>
                  <a:gsLst>
                    <a:gs pos="1250">
                      <a:schemeClr val="bg1"/>
                    </a:gs>
                    <a:gs pos="100000">
                      <a:schemeClr val="bg1"/>
                    </a:gs>
                  </a:gsLst>
                  <a:lin ang="5400000" scaled="0"/>
                </a:gradFill>
              </a:defRPr>
            </a:lvl2pPr>
            <a:lvl3pPr>
              <a:defRPr>
                <a:gradFill>
                  <a:gsLst>
                    <a:gs pos="1250">
                      <a:schemeClr val="bg1"/>
                    </a:gs>
                    <a:gs pos="100000">
                      <a:schemeClr val="bg1"/>
                    </a:gs>
                  </a:gsLst>
                  <a:lin ang="5400000" scaled="0"/>
                </a:gradFill>
              </a:defRPr>
            </a:lvl3pPr>
            <a:lvl4pPr>
              <a:defRPr>
                <a:gradFill>
                  <a:gsLst>
                    <a:gs pos="1250">
                      <a:schemeClr val="bg1"/>
                    </a:gs>
                    <a:gs pos="100000">
                      <a:schemeClr val="bg1"/>
                    </a:gs>
                  </a:gsLst>
                  <a:lin ang="5400000" scaled="0"/>
                </a:gradFill>
              </a:defRPr>
            </a:lvl4pPr>
            <a:lvl5pPr>
              <a:defRPr>
                <a:gradFill>
                  <a:gsLst>
                    <a:gs pos="125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accent1"/>
        </a:solidFill>
        <a:effectLst/>
      </p:bgPr>
    </p:bg>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tx2"/>
                    </a:gs>
                    <a:gs pos="100000">
                      <a:schemeClr val="tx2"/>
                    </a:gs>
                  </a:gsLst>
                  <a:lin ang="5400000" scaled="0"/>
                </a:gradFill>
              </a:defRPr>
            </a:lvl1pPr>
          </a:lstStyle>
          <a:p>
            <a:r>
              <a:rPr lang="en-US" dirty="0" smtClean="0"/>
              <a:t>Demo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bg1"/>
                    </a:gs>
                    <a:gs pos="100000">
                      <a:schemeClr val="bg1"/>
                    </a:gs>
                  </a:gsLst>
                  <a:lin ang="5400000" scaled="0"/>
                </a:gradFill>
              </a:defRPr>
            </a:lvl1pPr>
          </a:lstStyle>
          <a:p>
            <a:r>
              <a:rPr lang="en-US" dirty="0" smtClean="0"/>
              <a:t>Video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5"/>
            <a:ext cx="207264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676400" y="12712704"/>
            <a:ext cx="5486400" cy="730251"/>
          </a:xfrm>
          <a:prstGeom prst="rect">
            <a:avLst/>
          </a:prstGeom>
        </p:spPr>
        <p:txBody>
          <a:bodyPr/>
          <a:lstStyle/>
          <a:p>
            <a:pPr algn="l" hangingPunct="1">
              <a:lnSpc>
                <a:spcPct val="100000"/>
              </a:lnSpc>
            </a:pPr>
            <a:fld id="{6E7B4505-C65D-48D4-BFE1-BDDFEE15FFCD}" type="datetimeFigureOut">
              <a:rPr lang="en-US" sz="4800" kern="1200" smtClean="0">
                <a:solidFill>
                  <a:srgbClr val="505050"/>
                </a:solidFill>
                <a:latin typeface="Segoe UI"/>
                <a:ea typeface=""/>
                <a:cs typeface=""/>
              </a:rPr>
              <a:pPr algn="l" hangingPunct="1">
                <a:lnSpc>
                  <a:spcPct val="100000"/>
                </a:lnSpc>
              </a:pPr>
              <a:t>7/26/17</a:t>
            </a:fld>
            <a:endParaRPr lang="en-US" sz="4800" kern="1200">
              <a:solidFill>
                <a:srgbClr val="505050"/>
              </a:solidFill>
              <a:latin typeface="Segoe UI"/>
              <a:ea typeface=""/>
              <a:cs typeface=""/>
            </a:endParaRPr>
          </a:p>
        </p:txBody>
      </p:sp>
      <p:sp>
        <p:nvSpPr>
          <p:cNvPr id="5" name="Footer Placeholder 4"/>
          <p:cNvSpPr>
            <a:spLocks noGrp="1"/>
          </p:cNvSpPr>
          <p:nvPr>
            <p:ph type="ftr" sz="quarter" idx="11"/>
          </p:nvPr>
        </p:nvSpPr>
        <p:spPr>
          <a:xfrm>
            <a:off x="8077200" y="12712704"/>
            <a:ext cx="8229600" cy="730251"/>
          </a:xfrm>
          <a:prstGeom prst="rect">
            <a:avLst/>
          </a:prstGeom>
        </p:spPr>
        <p:txBody>
          <a:bodyPr/>
          <a:lstStyle/>
          <a:p>
            <a:pPr algn="l" hangingPunct="1">
              <a:lnSpc>
                <a:spcPct val="100000"/>
              </a:lnSpc>
            </a:pPr>
            <a:endParaRPr lang="en-US" sz="4800" kern="1200">
              <a:solidFill>
                <a:srgbClr val="505050"/>
              </a:solidFill>
              <a:latin typeface="Segoe UI"/>
              <a:ea typeface=""/>
              <a:cs typeface=""/>
            </a:endParaRPr>
          </a:p>
        </p:txBody>
      </p:sp>
      <p:sp>
        <p:nvSpPr>
          <p:cNvPr id="6" name="Slide Number Placeholder 5"/>
          <p:cNvSpPr>
            <a:spLocks noGrp="1"/>
          </p:cNvSpPr>
          <p:nvPr>
            <p:ph type="sldNum" sz="quarter" idx="12"/>
          </p:nvPr>
        </p:nvSpPr>
        <p:spPr>
          <a:xfrm>
            <a:off x="17221200" y="12712704"/>
            <a:ext cx="5486400" cy="730251"/>
          </a:xfrm>
          <a:prstGeom prst="rect">
            <a:avLst/>
          </a:prstGeom>
        </p:spPr>
        <p:txBody>
          <a:bodyPr/>
          <a:lstStyle/>
          <a:p>
            <a:pPr algn="l" hangingPunct="1">
              <a:lnSpc>
                <a:spcPct val="100000"/>
              </a:lnSpc>
            </a:pPr>
            <a:fld id="{E8FCD915-23D1-46B7-B4E9-EA99CB041229}" type="slidenum">
              <a:rPr lang="en-US" sz="4800" kern="1200" smtClean="0">
                <a:solidFill>
                  <a:srgbClr val="505050"/>
                </a:solidFill>
                <a:latin typeface="Segoe UI"/>
                <a:ea typeface=""/>
                <a:cs typeface=""/>
              </a:rPr>
              <a:pPr algn="l" hangingPunct="1">
                <a:lnSpc>
                  <a:spcPct val="100000"/>
                </a:lnSpc>
              </a:pPr>
              <a:t>‹#›</a:t>
            </a:fld>
            <a:endParaRPr lang="en-US" sz="4800" kern="1200">
              <a:solidFill>
                <a:srgbClr val="505050"/>
              </a:solidFill>
              <a:latin typeface="Segoe UI"/>
              <a:ea typeface=""/>
              <a:cs typeface=""/>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Interstitial">
    <p:bg>
      <p:bgPr>
        <a:solidFill>
          <a:srgbClr val="456FA3"/>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1733550" y="3206119"/>
            <a:ext cx="20897850" cy="4629151"/>
          </a:xfrm>
          <a:prstGeom prst="rect">
            <a:avLst/>
          </a:prstGeom>
        </p:spPr>
        <p:txBody>
          <a:bodyPr anchor="b"/>
          <a:lstStyle>
            <a:lvl1pPr algn="ctr" defTabSz="546100">
              <a:lnSpc>
                <a:spcPct val="100000"/>
              </a:lnSpc>
              <a:defRPr sz="11400">
                <a:solidFill>
                  <a:srgbClr val="FFFFFF"/>
                </a:solidFill>
              </a:defRPr>
            </a:lvl1pPr>
          </a:lstStyle>
          <a:p>
            <a:r>
              <a:t>Title Text</a:t>
            </a:r>
          </a:p>
        </p:txBody>
      </p:sp>
      <p:sp>
        <p:nvSpPr>
          <p:cNvPr id="68" name="Shape 68"/>
          <p:cNvSpPr>
            <a:spLocks noGrp="1"/>
          </p:cNvSpPr>
          <p:nvPr>
            <p:ph type="body" sz="half" idx="1"/>
          </p:nvPr>
        </p:nvSpPr>
        <p:spPr>
          <a:xfrm>
            <a:off x="1733550" y="7968619"/>
            <a:ext cx="20897850" cy="4280446"/>
          </a:xfrm>
          <a:prstGeom prst="rect">
            <a:avLst/>
          </a:prstGeom>
        </p:spPr>
        <p:txBody>
          <a:bodyPr/>
          <a:lstStyle>
            <a:lvl1pPr algn="ctr" defTabSz="546100">
              <a:lnSpc>
                <a:spcPct val="100000"/>
              </a:lnSpc>
              <a:defRPr sz="4800">
                <a:solidFill>
                  <a:srgbClr val="FFFFFF"/>
                </a:solidFill>
                <a:latin typeface="FreightSansLFPro Light"/>
                <a:ea typeface="FreightSansLFPro Light"/>
                <a:cs typeface="FreightSansLFPro Light"/>
                <a:sym typeface="FreightSansLFPro Light"/>
              </a:defRPr>
            </a:lvl1pPr>
            <a:lvl2pPr algn="ctr" defTabSz="546100">
              <a:lnSpc>
                <a:spcPct val="100000"/>
              </a:lnSpc>
              <a:defRPr sz="4800">
                <a:solidFill>
                  <a:srgbClr val="FFFFFF"/>
                </a:solidFill>
                <a:latin typeface="FreightSansLFPro Light"/>
                <a:ea typeface="FreightSansLFPro Light"/>
                <a:cs typeface="FreightSansLFPro Light"/>
                <a:sym typeface="FreightSansLFPro Light"/>
              </a:defRPr>
            </a:lvl2pPr>
            <a:lvl3pPr marL="0" indent="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3pPr>
            <a:lvl4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4pPr>
            <a:lvl5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5pPr>
          </a:lstStyle>
          <a:p>
            <a:r>
              <a:t>Body Level One</a:t>
            </a:r>
          </a:p>
          <a:p>
            <a:pPr lvl="1"/>
            <a:r>
              <a:t>Body Level Two</a:t>
            </a:r>
          </a:p>
          <a:p>
            <a:pPr lvl="2"/>
            <a:r>
              <a:t>Body Level Three</a:t>
            </a:r>
          </a:p>
          <a:p>
            <a:pPr lvl="3"/>
            <a:r>
              <a:t>Body Level Four</a:t>
            </a:r>
          </a:p>
          <a:p>
            <a:pPr lvl="4"/>
            <a:r>
              <a:t>Body Level Five</a:t>
            </a:r>
          </a:p>
        </p:txBody>
      </p:sp>
      <p:pic>
        <p:nvPicPr>
          <p:cNvPr id="69" name="AI_BKGD-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 name="Shape 70"/>
          <p:cNvSpPr>
            <a:spLocks noGrp="1"/>
          </p:cNvSpPr>
          <p:nvPr>
            <p:ph type="sldNum" sz="quarter" idx="2"/>
          </p:nvPr>
        </p:nvSpPr>
        <p:spPr>
          <a:xfrm>
            <a:off x="12020550" y="12878460"/>
            <a:ext cx="317500" cy="303480"/>
          </a:xfrm>
          <a:prstGeom prst="rect">
            <a:avLst/>
          </a:prstGeom>
        </p:spPr>
        <p:txBody>
          <a:bodyPr/>
          <a:lstStyle/>
          <a:p>
            <a:fld id="{86CB4B4D-7CA3-9044-876B-883B54F8677D}" type="slidenum">
              <a:rPr sz="7000">
                <a:latin typeface="FreightSansLFPro"/>
                <a:ea typeface="FreightSansLFPro"/>
                <a:cs typeface="FreightSansLFPro"/>
                <a:sym typeface="FreightSansLFPro"/>
              </a:rPr>
              <a:pPr/>
              <a:t>‹#›</a:t>
            </a:fld>
            <a:endParaRPr sz="7000">
              <a:latin typeface="FreightSansLFPro"/>
              <a:ea typeface="FreightSansLFPro"/>
              <a:cs typeface="FreightSansLFPro"/>
              <a:sym typeface="FreightSansLFPro"/>
            </a:endParaRPr>
          </a:p>
        </p:txBody>
      </p:sp>
    </p:spTree>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E8EAED"/>
        </a:solidFill>
        <a:effectLst/>
      </p:bgPr>
    </p:bg>
    <p:spTree>
      <p:nvGrpSpPr>
        <p:cNvPr id="1" name=""/>
        <p:cNvGrpSpPr/>
        <p:nvPr/>
      </p:nvGrpSpPr>
      <p:grpSpPr>
        <a:xfrm>
          <a:off x="0" y="0"/>
          <a:ext cx="0" cy="0"/>
          <a:chOff x="0" y="0"/>
          <a:chExt cx="0" cy="0"/>
        </a:xfrm>
      </p:grpSpPr>
      <p:sp>
        <p:nvSpPr>
          <p:cNvPr id="102" name="Shape 102"/>
          <p:cNvSpPr>
            <a:spLocks noGrp="1"/>
          </p:cNvSpPr>
          <p:nvPr>
            <p:ph type="sldNum" sz="quarter" idx="2"/>
          </p:nvPr>
        </p:nvSpPr>
        <p:spPr>
          <a:xfrm>
            <a:off x="12020550" y="13030200"/>
            <a:ext cx="317500" cy="30348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894716"/>
            <a:ext cx="20726400" cy="2940051"/>
          </a:xfrm>
        </p:spPr>
        <p:txBody>
          <a:bodyPr>
            <a:normAutofit/>
          </a:bodyPr>
          <a:lstStyle>
            <a:lvl1pPr algn="ctr">
              <a:defRPr sz="12800" spc="-240" baseline="0">
                <a:gradFill>
                  <a:gsLst>
                    <a:gs pos="1250">
                      <a:schemeClr val="tx2"/>
                    </a:gs>
                    <a:gs pos="100000">
                      <a:schemeClr val="tx2"/>
                    </a:gs>
                  </a:gsLst>
                  <a:lin ang="5400000" scaled="0"/>
                </a:gradFill>
                <a:latin typeface="Segoe UI Light"/>
              </a:defRPr>
            </a:lvl1pPr>
          </a:lstStyle>
          <a:p>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_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737021"/>
            <a:ext cx="21945600" cy="2286000"/>
          </a:xfrm>
        </p:spPr>
        <p:txBody>
          <a:bodyPr vert="horz" lIns="91440" tIns="45720" rIns="91440" bIns="45720" rtlCol="0" anchor="ctr">
            <a:normAutofit/>
          </a:bodyPr>
          <a:lstStyle>
            <a:lvl1pPr>
              <a:defRPr lang="en-US" sz="12800" spc="-240" dirty="0">
                <a:gradFill>
                  <a:gsLst>
                    <a:gs pos="1250">
                      <a:schemeClr val="tx2"/>
                    </a:gs>
                    <a:gs pos="100000">
                      <a:schemeClr val="tx2"/>
                    </a:gs>
                  </a:gsLst>
                  <a:lin ang="5400000" scaled="0"/>
                </a:gradFill>
              </a:defRPr>
            </a:lvl1pPr>
          </a:lstStyle>
          <a:p>
            <a:pPr lvl="0" algn="ctr"/>
            <a:r>
              <a:rPr lang="en-US" dirty="0"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0">
                      <a:schemeClr val="bg1"/>
                    </a:gs>
                    <a:gs pos="100000">
                      <a:schemeClr val="bg1"/>
                    </a:gs>
                  </a:gsLst>
                  <a:lin ang="5400000" scaled="1"/>
                </a:gradFill>
              </a:defRPr>
            </a:lvl1pPr>
            <a:lvl2pPr>
              <a:defRPr>
                <a:gradFill>
                  <a:gsLst>
                    <a:gs pos="0">
                      <a:schemeClr val="bg1"/>
                    </a:gs>
                    <a:gs pos="100000">
                      <a:schemeClr val="bg1"/>
                    </a:gs>
                  </a:gsLst>
                  <a:lin ang="5400000" scaled="1"/>
                </a:gradFill>
              </a:defRPr>
            </a:lvl2pPr>
            <a:lvl3pPr>
              <a:defRPr>
                <a:gradFill>
                  <a:gsLst>
                    <a:gs pos="0">
                      <a:schemeClr val="bg1"/>
                    </a:gs>
                    <a:gs pos="100000">
                      <a:schemeClr val="bg1"/>
                    </a:gs>
                  </a:gsLst>
                  <a:lin ang="5400000" scaled="1"/>
                </a:gradFill>
              </a:defRPr>
            </a:lvl3pPr>
            <a:lvl4pPr>
              <a:defRPr>
                <a:gradFill>
                  <a:gsLst>
                    <a:gs pos="0">
                      <a:schemeClr val="bg1"/>
                    </a:gs>
                    <a:gs pos="100000">
                      <a:schemeClr val="bg1"/>
                    </a:gs>
                  </a:gsLst>
                  <a:lin ang="5400000" scaled="1"/>
                </a:gradFill>
              </a:defRPr>
            </a:lvl4pPr>
            <a:lvl5pPr>
              <a:defRPr>
                <a:gradFill>
                  <a:gsLst>
                    <a:gs pos="0">
                      <a:schemeClr val="bg1"/>
                    </a:gs>
                    <a:gs pos="100000">
                      <a:schemeClr val="bg1"/>
                    </a:gs>
                  </a:gsLst>
                  <a:lin ang="5400000" scaled="1"/>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no bullet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marL="0" indent="0">
              <a:buFontTx/>
              <a:buNone/>
              <a:defRPr>
                <a:gradFill>
                  <a:gsLst>
                    <a:gs pos="0">
                      <a:schemeClr val="bg1"/>
                    </a:gs>
                    <a:gs pos="100000">
                      <a:schemeClr val="bg1"/>
                    </a:gs>
                  </a:gsLst>
                  <a:lin ang="5400000" scaled="0"/>
                </a:gradFill>
              </a:defRPr>
            </a:lvl1pPr>
            <a:lvl2pPr marL="1219215" indent="0">
              <a:buFontTx/>
              <a:buNone/>
              <a:defRPr>
                <a:gradFill>
                  <a:gsLst>
                    <a:gs pos="0">
                      <a:schemeClr val="bg1"/>
                    </a:gs>
                    <a:gs pos="100000">
                      <a:schemeClr val="bg1"/>
                    </a:gs>
                  </a:gsLst>
                  <a:lin ang="5400000" scaled="0"/>
                </a:gradFill>
              </a:defRPr>
            </a:lvl2pPr>
            <a:lvl3pPr marL="2438430" indent="0">
              <a:buFontTx/>
              <a:buNone/>
              <a:defRPr>
                <a:gradFill>
                  <a:gsLst>
                    <a:gs pos="0">
                      <a:schemeClr val="bg1"/>
                    </a:gs>
                    <a:gs pos="100000">
                      <a:schemeClr val="bg1"/>
                    </a:gs>
                  </a:gsLst>
                  <a:lin ang="5400000" scaled="0"/>
                </a:gradFill>
              </a:defRPr>
            </a:lvl3pPr>
            <a:lvl4pPr marL="3657646" indent="0">
              <a:buFontTx/>
              <a:buNone/>
              <a:defRPr>
                <a:gradFill>
                  <a:gsLst>
                    <a:gs pos="0">
                      <a:schemeClr val="bg1"/>
                    </a:gs>
                    <a:gs pos="100000">
                      <a:schemeClr val="bg1"/>
                    </a:gs>
                  </a:gsLst>
                  <a:lin ang="5400000" scaled="0"/>
                </a:gradFill>
              </a:defRPr>
            </a:lvl4pPr>
            <a:lvl5pPr marL="4876861" indent="0">
              <a:buFontTx/>
              <a:buNone/>
              <a:defRPr>
                <a:gradFill>
                  <a:gsLst>
                    <a:gs pos="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5384" y="12211206"/>
            <a:ext cx="2793504" cy="1027573"/>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no graphic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1250">
                      <a:schemeClr val="bg1"/>
                    </a:gs>
                    <a:gs pos="100000">
                      <a:schemeClr val="bg1"/>
                    </a:gs>
                  </a:gsLst>
                  <a:lin ang="5400000" scaled="0"/>
                </a:gradFill>
              </a:defRPr>
            </a:lvl1pPr>
            <a:lvl2pPr>
              <a:defRPr>
                <a:gradFill>
                  <a:gsLst>
                    <a:gs pos="1250">
                      <a:schemeClr val="bg1"/>
                    </a:gs>
                    <a:gs pos="100000">
                      <a:schemeClr val="bg1"/>
                    </a:gs>
                  </a:gsLst>
                  <a:lin ang="5400000" scaled="0"/>
                </a:gradFill>
              </a:defRPr>
            </a:lvl2pPr>
            <a:lvl3pPr>
              <a:defRPr>
                <a:gradFill>
                  <a:gsLst>
                    <a:gs pos="1250">
                      <a:schemeClr val="bg1"/>
                    </a:gs>
                    <a:gs pos="100000">
                      <a:schemeClr val="bg1"/>
                    </a:gs>
                  </a:gsLst>
                  <a:lin ang="5400000" scaled="0"/>
                </a:gradFill>
              </a:defRPr>
            </a:lvl3pPr>
            <a:lvl4pPr>
              <a:defRPr>
                <a:gradFill>
                  <a:gsLst>
                    <a:gs pos="1250">
                      <a:schemeClr val="bg1"/>
                    </a:gs>
                    <a:gs pos="100000">
                      <a:schemeClr val="bg1"/>
                    </a:gs>
                  </a:gsLst>
                  <a:lin ang="5400000" scaled="0"/>
                </a:gradFill>
              </a:defRPr>
            </a:lvl4pPr>
            <a:lvl5pPr>
              <a:defRPr>
                <a:gradFill>
                  <a:gsLst>
                    <a:gs pos="125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accent1"/>
        </a:solidFill>
        <a:effectLst/>
      </p:bgPr>
    </p:bg>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tx2"/>
                    </a:gs>
                    <a:gs pos="100000">
                      <a:schemeClr val="tx2"/>
                    </a:gs>
                  </a:gsLst>
                  <a:lin ang="5400000" scaled="0"/>
                </a:gradFill>
              </a:defRPr>
            </a:lvl1pPr>
          </a:lstStyle>
          <a:p>
            <a:r>
              <a:rPr lang="en-US" dirty="0" smtClean="0"/>
              <a:t>Demo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bg1"/>
                    </a:gs>
                    <a:gs pos="100000">
                      <a:schemeClr val="bg1"/>
                    </a:gs>
                  </a:gsLst>
                  <a:lin ang="5400000" scaled="0"/>
                </a:gradFill>
              </a:defRPr>
            </a:lvl1pPr>
          </a:lstStyle>
          <a:p>
            <a:r>
              <a:rPr lang="en-US" dirty="0" smtClean="0"/>
              <a:t>Video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5"/>
            <a:ext cx="207264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676400" y="12712704"/>
            <a:ext cx="5486400" cy="730251"/>
          </a:xfrm>
          <a:prstGeom prst="rect">
            <a:avLst/>
          </a:prstGeom>
        </p:spPr>
        <p:txBody>
          <a:bodyPr/>
          <a:lstStyle/>
          <a:p>
            <a:pPr algn="l" hangingPunct="1">
              <a:lnSpc>
                <a:spcPct val="100000"/>
              </a:lnSpc>
            </a:pPr>
            <a:fld id="{6E7B4505-C65D-48D4-BFE1-BDDFEE15FFCD}" type="datetimeFigureOut">
              <a:rPr lang="en-US" sz="4800" kern="1200" smtClean="0">
                <a:solidFill>
                  <a:srgbClr val="505050"/>
                </a:solidFill>
                <a:latin typeface="Segoe UI"/>
                <a:ea typeface=""/>
                <a:cs typeface=""/>
              </a:rPr>
              <a:pPr algn="l" hangingPunct="1">
                <a:lnSpc>
                  <a:spcPct val="100000"/>
                </a:lnSpc>
              </a:pPr>
              <a:t>7/26/17</a:t>
            </a:fld>
            <a:endParaRPr lang="en-US" sz="4800" kern="1200">
              <a:solidFill>
                <a:srgbClr val="505050"/>
              </a:solidFill>
              <a:latin typeface="Segoe UI"/>
              <a:ea typeface=""/>
              <a:cs typeface=""/>
            </a:endParaRPr>
          </a:p>
        </p:txBody>
      </p:sp>
      <p:sp>
        <p:nvSpPr>
          <p:cNvPr id="5" name="Footer Placeholder 4"/>
          <p:cNvSpPr>
            <a:spLocks noGrp="1"/>
          </p:cNvSpPr>
          <p:nvPr>
            <p:ph type="ftr" sz="quarter" idx="11"/>
          </p:nvPr>
        </p:nvSpPr>
        <p:spPr>
          <a:xfrm>
            <a:off x="8077200" y="12712704"/>
            <a:ext cx="8229600" cy="730251"/>
          </a:xfrm>
          <a:prstGeom prst="rect">
            <a:avLst/>
          </a:prstGeom>
        </p:spPr>
        <p:txBody>
          <a:bodyPr/>
          <a:lstStyle/>
          <a:p>
            <a:pPr algn="l" hangingPunct="1">
              <a:lnSpc>
                <a:spcPct val="100000"/>
              </a:lnSpc>
            </a:pPr>
            <a:endParaRPr lang="en-US" sz="4800" kern="1200">
              <a:solidFill>
                <a:srgbClr val="505050"/>
              </a:solidFill>
              <a:latin typeface="Segoe UI"/>
              <a:ea typeface=""/>
              <a:cs typeface=""/>
            </a:endParaRPr>
          </a:p>
        </p:txBody>
      </p:sp>
      <p:sp>
        <p:nvSpPr>
          <p:cNvPr id="6" name="Slide Number Placeholder 5"/>
          <p:cNvSpPr>
            <a:spLocks noGrp="1"/>
          </p:cNvSpPr>
          <p:nvPr>
            <p:ph type="sldNum" sz="quarter" idx="12"/>
          </p:nvPr>
        </p:nvSpPr>
        <p:spPr>
          <a:xfrm>
            <a:off x="17221200" y="12712704"/>
            <a:ext cx="5486400" cy="730251"/>
          </a:xfrm>
          <a:prstGeom prst="rect">
            <a:avLst/>
          </a:prstGeom>
        </p:spPr>
        <p:txBody>
          <a:bodyPr/>
          <a:lstStyle/>
          <a:p>
            <a:pPr algn="l" hangingPunct="1">
              <a:lnSpc>
                <a:spcPct val="100000"/>
              </a:lnSpc>
            </a:pPr>
            <a:fld id="{E8FCD915-23D1-46B7-B4E9-EA99CB041229}" type="slidenum">
              <a:rPr lang="en-US" sz="4800" kern="1200" smtClean="0">
                <a:solidFill>
                  <a:srgbClr val="505050"/>
                </a:solidFill>
                <a:latin typeface="Segoe UI"/>
                <a:ea typeface=""/>
                <a:cs typeface=""/>
              </a:rPr>
              <a:pPr algn="l" hangingPunct="1">
                <a:lnSpc>
                  <a:spcPct val="100000"/>
                </a:lnSpc>
              </a:pPr>
              <a:t>‹#›</a:t>
            </a:fld>
            <a:endParaRPr lang="en-US" sz="4800" kern="1200">
              <a:solidFill>
                <a:srgbClr val="505050"/>
              </a:solidFill>
              <a:latin typeface="Segoe UI"/>
              <a:ea typeface=""/>
              <a:cs typeface=""/>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copy">
    <p:bg>
      <p:bgPr>
        <a:solidFill>
          <a:srgbClr val="FFFFFF"/>
        </a:solidFill>
        <a:effectLst/>
      </p:bgPr>
    </p:bg>
    <p:spTree>
      <p:nvGrpSpPr>
        <p:cNvPr id="1" name=""/>
        <p:cNvGrpSpPr/>
        <p:nvPr/>
      </p:nvGrpSpPr>
      <p:grpSpPr>
        <a:xfrm>
          <a:off x="0" y="0"/>
          <a:ext cx="0" cy="0"/>
          <a:chOff x="0" y="0"/>
          <a:chExt cx="0" cy="0"/>
        </a:xfrm>
      </p:grpSpPr>
      <p:sp>
        <p:nvSpPr>
          <p:cNvPr id="109" name="Shape 109"/>
          <p:cNvSpPr>
            <a:spLocks noGrp="1"/>
          </p:cNvSpPr>
          <p:nvPr>
            <p:ph type="sldNum" sz="quarter" idx="2"/>
          </p:nvPr>
        </p:nvSpPr>
        <p:spPr>
          <a:xfrm>
            <a:off x="12020550" y="13030200"/>
            <a:ext cx="317500" cy="30348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894716"/>
            <a:ext cx="20726400" cy="2940051"/>
          </a:xfrm>
        </p:spPr>
        <p:txBody>
          <a:bodyPr>
            <a:normAutofit/>
          </a:bodyPr>
          <a:lstStyle>
            <a:lvl1pPr algn="ctr">
              <a:defRPr sz="12800" spc="-240" baseline="0">
                <a:gradFill>
                  <a:gsLst>
                    <a:gs pos="1250">
                      <a:schemeClr val="tx2"/>
                    </a:gs>
                    <a:gs pos="100000">
                      <a:schemeClr val="tx2"/>
                    </a:gs>
                  </a:gsLst>
                  <a:lin ang="5400000" scaled="0"/>
                </a:gradFill>
                <a:latin typeface="Segoe UI Light"/>
              </a:defRPr>
            </a:lvl1pPr>
          </a:lstStyle>
          <a:p>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737021"/>
            <a:ext cx="21945600" cy="2286000"/>
          </a:xfrm>
        </p:spPr>
        <p:txBody>
          <a:bodyPr vert="horz" lIns="91440" tIns="45720" rIns="91440" bIns="45720" rtlCol="0" anchor="ctr">
            <a:normAutofit/>
          </a:bodyPr>
          <a:lstStyle>
            <a:lvl1pPr>
              <a:defRPr lang="en-US" sz="12800" spc="-240" dirty="0">
                <a:gradFill>
                  <a:gsLst>
                    <a:gs pos="1250">
                      <a:schemeClr val="tx2"/>
                    </a:gs>
                    <a:gs pos="100000">
                      <a:schemeClr val="tx2"/>
                    </a:gs>
                  </a:gsLst>
                  <a:lin ang="5400000" scaled="0"/>
                </a:gradFill>
              </a:defRPr>
            </a:lvl1pPr>
          </a:lstStyle>
          <a:p>
            <a:pPr lvl="0" algn="ctr"/>
            <a:r>
              <a:rPr lang="en-US" dirty="0"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0">
                      <a:schemeClr val="bg1"/>
                    </a:gs>
                    <a:gs pos="100000">
                      <a:schemeClr val="bg1"/>
                    </a:gs>
                  </a:gsLst>
                  <a:lin ang="5400000" scaled="1"/>
                </a:gradFill>
              </a:defRPr>
            </a:lvl1pPr>
            <a:lvl2pPr>
              <a:defRPr>
                <a:gradFill>
                  <a:gsLst>
                    <a:gs pos="0">
                      <a:schemeClr val="bg1"/>
                    </a:gs>
                    <a:gs pos="100000">
                      <a:schemeClr val="bg1"/>
                    </a:gs>
                  </a:gsLst>
                  <a:lin ang="5400000" scaled="1"/>
                </a:gradFill>
              </a:defRPr>
            </a:lvl2pPr>
            <a:lvl3pPr>
              <a:defRPr>
                <a:gradFill>
                  <a:gsLst>
                    <a:gs pos="0">
                      <a:schemeClr val="bg1"/>
                    </a:gs>
                    <a:gs pos="100000">
                      <a:schemeClr val="bg1"/>
                    </a:gs>
                  </a:gsLst>
                  <a:lin ang="5400000" scaled="1"/>
                </a:gradFill>
              </a:defRPr>
            </a:lvl3pPr>
            <a:lvl4pPr>
              <a:defRPr>
                <a:gradFill>
                  <a:gsLst>
                    <a:gs pos="0">
                      <a:schemeClr val="bg1"/>
                    </a:gs>
                    <a:gs pos="100000">
                      <a:schemeClr val="bg1"/>
                    </a:gs>
                  </a:gsLst>
                  <a:lin ang="5400000" scaled="1"/>
                </a:gradFill>
              </a:defRPr>
            </a:lvl4pPr>
            <a:lvl5pPr>
              <a:defRPr>
                <a:gradFill>
                  <a:gsLst>
                    <a:gs pos="0">
                      <a:schemeClr val="bg1"/>
                    </a:gs>
                    <a:gs pos="100000">
                      <a:schemeClr val="bg1"/>
                    </a:gs>
                  </a:gsLst>
                  <a:lin ang="5400000" scaled="1"/>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no bullet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marL="0" indent="0">
              <a:buFontTx/>
              <a:buNone/>
              <a:defRPr>
                <a:gradFill>
                  <a:gsLst>
                    <a:gs pos="0">
                      <a:schemeClr val="bg1"/>
                    </a:gs>
                    <a:gs pos="100000">
                      <a:schemeClr val="bg1"/>
                    </a:gs>
                  </a:gsLst>
                  <a:lin ang="5400000" scaled="0"/>
                </a:gradFill>
              </a:defRPr>
            </a:lvl1pPr>
            <a:lvl2pPr marL="1219215" indent="0">
              <a:buFontTx/>
              <a:buNone/>
              <a:defRPr>
                <a:gradFill>
                  <a:gsLst>
                    <a:gs pos="0">
                      <a:schemeClr val="bg1"/>
                    </a:gs>
                    <a:gs pos="100000">
                      <a:schemeClr val="bg1"/>
                    </a:gs>
                  </a:gsLst>
                  <a:lin ang="5400000" scaled="0"/>
                </a:gradFill>
              </a:defRPr>
            </a:lvl2pPr>
            <a:lvl3pPr marL="2438430" indent="0">
              <a:buFontTx/>
              <a:buNone/>
              <a:defRPr>
                <a:gradFill>
                  <a:gsLst>
                    <a:gs pos="0">
                      <a:schemeClr val="bg1"/>
                    </a:gs>
                    <a:gs pos="100000">
                      <a:schemeClr val="bg1"/>
                    </a:gs>
                  </a:gsLst>
                  <a:lin ang="5400000" scaled="0"/>
                </a:gradFill>
              </a:defRPr>
            </a:lvl3pPr>
            <a:lvl4pPr marL="3657646" indent="0">
              <a:buFontTx/>
              <a:buNone/>
              <a:defRPr>
                <a:gradFill>
                  <a:gsLst>
                    <a:gs pos="0">
                      <a:schemeClr val="bg1"/>
                    </a:gs>
                    <a:gs pos="100000">
                      <a:schemeClr val="bg1"/>
                    </a:gs>
                  </a:gsLst>
                  <a:lin ang="5400000" scaled="0"/>
                </a:gradFill>
              </a:defRPr>
            </a:lvl4pPr>
            <a:lvl5pPr marL="4876861" indent="0">
              <a:buFontTx/>
              <a:buNone/>
              <a:defRPr>
                <a:gradFill>
                  <a:gsLst>
                    <a:gs pos="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5384" y="12211206"/>
            <a:ext cx="2793504" cy="1027573"/>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no graphics">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
        <p:nvSpPr>
          <p:cNvPr id="6" name="Text Placeholder 2"/>
          <p:cNvSpPr>
            <a:spLocks noGrp="1"/>
          </p:cNvSpPr>
          <p:nvPr>
            <p:ph idx="1"/>
          </p:nvPr>
        </p:nvSpPr>
        <p:spPr>
          <a:xfrm>
            <a:off x="1219200" y="3200403"/>
            <a:ext cx="21945600" cy="7440581"/>
          </a:xfrm>
          <a:prstGeom prst="rect">
            <a:avLst/>
          </a:prstGeom>
        </p:spPr>
        <p:txBody>
          <a:bodyPr vert="horz" lIns="91440" tIns="45720" rIns="91440" bIns="45720" rtlCol="0">
            <a:normAutofit/>
          </a:bodyPr>
          <a:lstStyle>
            <a:lvl1pPr>
              <a:defRPr>
                <a:gradFill>
                  <a:gsLst>
                    <a:gs pos="1250">
                      <a:schemeClr val="bg1"/>
                    </a:gs>
                    <a:gs pos="100000">
                      <a:schemeClr val="bg1"/>
                    </a:gs>
                  </a:gsLst>
                  <a:lin ang="5400000" scaled="0"/>
                </a:gradFill>
              </a:defRPr>
            </a:lvl1pPr>
            <a:lvl2pPr>
              <a:defRPr>
                <a:gradFill>
                  <a:gsLst>
                    <a:gs pos="1250">
                      <a:schemeClr val="bg1"/>
                    </a:gs>
                    <a:gs pos="100000">
                      <a:schemeClr val="bg1"/>
                    </a:gs>
                  </a:gsLst>
                  <a:lin ang="5400000" scaled="0"/>
                </a:gradFill>
              </a:defRPr>
            </a:lvl2pPr>
            <a:lvl3pPr>
              <a:defRPr>
                <a:gradFill>
                  <a:gsLst>
                    <a:gs pos="1250">
                      <a:schemeClr val="bg1"/>
                    </a:gs>
                    <a:gs pos="100000">
                      <a:schemeClr val="bg1"/>
                    </a:gs>
                  </a:gsLst>
                  <a:lin ang="5400000" scaled="0"/>
                </a:gradFill>
              </a:defRPr>
            </a:lvl3pPr>
            <a:lvl4pPr>
              <a:defRPr>
                <a:gradFill>
                  <a:gsLst>
                    <a:gs pos="1250">
                      <a:schemeClr val="bg1"/>
                    </a:gs>
                    <a:gs pos="100000">
                      <a:schemeClr val="bg1"/>
                    </a:gs>
                  </a:gsLst>
                  <a:lin ang="5400000" scaled="0"/>
                </a:gradFill>
              </a:defRPr>
            </a:lvl4pPr>
            <a:lvl5pPr>
              <a:defRPr>
                <a:gradFill>
                  <a:gsLst>
                    <a:gs pos="1250">
                      <a:schemeClr val="bg1"/>
                    </a:gs>
                    <a:gs pos="100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accent1"/>
        </a:solidFill>
        <a:effectLst/>
      </p:bgPr>
    </p:bg>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tx2"/>
                    </a:gs>
                    <a:gs pos="100000">
                      <a:schemeClr val="tx2"/>
                    </a:gs>
                  </a:gsLst>
                  <a:lin ang="5400000" scaled="0"/>
                </a:gradFill>
              </a:defRPr>
            </a:lvl1pPr>
          </a:lstStyle>
          <a:p>
            <a:r>
              <a:rPr lang="en-US" dirty="0" smtClean="0"/>
              <a:t>Demo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Demo Layou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4737021"/>
            <a:ext cx="21945600" cy="2286000"/>
          </a:xfrm>
        </p:spPr>
        <p:txBody>
          <a:bodyPr>
            <a:noAutofit/>
          </a:bodyPr>
          <a:lstStyle>
            <a:lvl1pPr algn="ctr">
              <a:defRPr sz="19200">
                <a:gradFill>
                  <a:gsLst>
                    <a:gs pos="1250">
                      <a:schemeClr val="bg1"/>
                    </a:gs>
                    <a:gs pos="100000">
                      <a:schemeClr val="bg1"/>
                    </a:gs>
                  </a:gsLst>
                  <a:lin ang="5400000" scaled="0"/>
                </a:gradFill>
              </a:defRPr>
            </a:lvl1pPr>
          </a:lstStyle>
          <a:p>
            <a:r>
              <a:rPr lang="en-US" dirty="0" smtClean="0"/>
              <a:t>Video title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5"/>
            <a:ext cx="207264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676400" y="12712704"/>
            <a:ext cx="5486400" cy="730251"/>
          </a:xfrm>
          <a:prstGeom prst="rect">
            <a:avLst/>
          </a:prstGeom>
        </p:spPr>
        <p:txBody>
          <a:bodyPr/>
          <a:lstStyle/>
          <a:p>
            <a:pPr algn="l" hangingPunct="1">
              <a:lnSpc>
                <a:spcPct val="100000"/>
              </a:lnSpc>
            </a:pPr>
            <a:fld id="{6E7B4505-C65D-48D4-BFE1-BDDFEE15FFCD}" type="datetimeFigureOut">
              <a:rPr lang="en-US" sz="4800" kern="1200" smtClean="0">
                <a:solidFill>
                  <a:srgbClr val="505050"/>
                </a:solidFill>
                <a:latin typeface="Segoe UI"/>
                <a:ea typeface=""/>
                <a:cs typeface=""/>
                <a:sym typeface="FreightSansLFPro"/>
              </a:rPr>
              <a:pPr algn="l" hangingPunct="1">
                <a:lnSpc>
                  <a:spcPct val="100000"/>
                </a:lnSpc>
              </a:pPr>
              <a:t>7/26/17</a:t>
            </a:fld>
            <a:endParaRPr lang="en-US" sz="4800" kern="1200">
              <a:solidFill>
                <a:srgbClr val="505050"/>
              </a:solidFill>
              <a:latin typeface="Segoe UI"/>
              <a:ea typeface=""/>
              <a:cs typeface=""/>
              <a:sym typeface="FreightSansLFPro"/>
            </a:endParaRPr>
          </a:p>
        </p:txBody>
      </p:sp>
      <p:sp>
        <p:nvSpPr>
          <p:cNvPr id="5" name="Footer Placeholder 4"/>
          <p:cNvSpPr>
            <a:spLocks noGrp="1"/>
          </p:cNvSpPr>
          <p:nvPr>
            <p:ph type="ftr" sz="quarter" idx="11"/>
          </p:nvPr>
        </p:nvSpPr>
        <p:spPr>
          <a:xfrm>
            <a:off x="8077200" y="12712704"/>
            <a:ext cx="8229600" cy="730251"/>
          </a:xfrm>
          <a:prstGeom prst="rect">
            <a:avLst/>
          </a:prstGeom>
        </p:spPr>
        <p:txBody>
          <a:bodyPr/>
          <a:lstStyle/>
          <a:p>
            <a:pPr algn="l" hangingPunct="1">
              <a:lnSpc>
                <a:spcPct val="100000"/>
              </a:lnSpc>
            </a:pPr>
            <a:endParaRPr lang="en-US" sz="4800" kern="1200">
              <a:solidFill>
                <a:srgbClr val="505050"/>
              </a:solidFill>
              <a:latin typeface="Segoe UI"/>
              <a:ea typeface=""/>
              <a:cs typeface=""/>
              <a:sym typeface="FreightSansLFPro"/>
            </a:endParaRPr>
          </a:p>
        </p:txBody>
      </p:sp>
      <p:sp>
        <p:nvSpPr>
          <p:cNvPr id="6" name="Slide Number Placeholder 5"/>
          <p:cNvSpPr>
            <a:spLocks noGrp="1"/>
          </p:cNvSpPr>
          <p:nvPr>
            <p:ph type="sldNum" sz="quarter" idx="12"/>
          </p:nvPr>
        </p:nvSpPr>
        <p:spPr>
          <a:xfrm>
            <a:off x="17221200" y="12712704"/>
            <a:ext cx="5486400" cy="730251"/>
          </a:xfrm>
          <a:prstGeom prst="rect">
            <a:avLst/>
          </a:prstGeom>
        </p:spPr>
        <p:txBody>
          <a:bodyPr/>
          <a:lstStyle/>
          <a:p>
            <a:pPr algn="l" hangingPunct="1">
              <a:lnSpc>
                <a:spcPct val="100000"/>
              </a:lnSpc>
            </a:pPr>
            <a:fld id="{E8FCD915-23D1-46B7-B4E9-EA99CB041229}" type="slidenum">
              <a:rPr lang="en-US" sz="4800" kern="1200" smtClean="0">
                <a:solidFill>
                  <a:srgbClr val="505050"/>
                </a:solidFill>
                <a:latin typeface="Segoe UI"/>
                <a:ea typeface=""/>
                <a:cs typeface=""/>
                <a:sym typeface="FreightSansLFPro"/>
              </a:rPr>
              <a:pPr algn="l" hangingPunct="1">
                <a:lnSpc>
                  <a:spcPct val="100000"/>
                </a:lnSpc>
              </a:pPr>
              <a:t>‹#›</a:t>
            </a:fld>
            <a:endParaRPr lang="en-US" sz="4800" kern="1200">
              <a:solidFill>
                <a:srgbClr val="505050"/>
              </a:solidFill>
              <a:latin typeface="Segoe UI"/>
              <a:ea typeface=""/>
              <a:cs typeface=""/>
              <a:sym typeface="FreightSansLFPro"/>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Grid">
    <p:bg>
      <p:bgPr>
        <a:solidFill>
          <a:srgbClr val="E8EAED"/>
        </a:solidFill>
        <a:effectLst/>
      </p:bgPr>
    </p:bg>
    <p:spTree>
      <p:nvGrpSpPr>
        <p:cNvPr id="1" name=""/>
        <p:cNvGrpSpPr/>
        <p:nvPr/>
      </p:nvGrpSpPr>
      <p:grpSpPr>
        <a:xfrm>
          <a:off x="0" y="0"/>
          <a:ext cx="0" cy="0"/>
          <a:chOff x="0" y="0"/>
          <a:chExt cx="0" cy="0"/>
        </a:xfrm>
      </p:grpSpPr>
      <p:pic>
        <p:nvPicPr>
          <p:cNvPr id="116" name="pasted-image.pdf"/>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7" name="Shape 1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Interstitial">
    <p:bg>
      <p:bgPr>
        <a:solidFill>
          <a:srgbClr val="456FA3"/>
        </a:solidFill>
        <a:effectLst/>
      </p:bgPr>
    </p:bg>
    <p:spTree>
      <p:nvGrpSpPr>
        <p:cNvPr id="1" name=""/>
        <p:cNvGrpSpPr/>
        <p:nvPr/>
      </p:nvGrpSpPr>
      <p:grpSpPr>
        <a:xfrm>
          <a:off x="0" y="0"/>
          <a:ext cx="0" cy="0"/>
          <a:chOff x="0" y="0"/>
          <a:chExt cx="0" cy="0"/>
        </a:xfrm>
      </p:grpSpPr>
      <p:sp>
        <p:nvSpPr>
          <p:cNvPr id="67" name="Shape 67"/>
          <p:cNvSpPr>
            <a:spLocks noGrp="1"/>
          </p:cNvSpPr>
          <p:nvPr>
            <p:ph type="title"/>
          </p:nvPr>
        </p:nvSpPr>
        <p:spPr>
          <a:xfrm>
            <a:off x="1733550" y="3206119"/>
            <a:ext cx="20897850" cy="4629151"/>
          </a:xfrm>
          <a:prstGeom prst="rect">
            <a:avLst/>
          </a:prstGeom>
        </p:spPr>
        <p:txBody>
          <a:bodyPr anchor="b"/>
          <a:lstStyle>
            <a:lvl1pPr algn="ctr" defTabSz="546100">
              <a:lnSpc>
                <a:spcPct val="100000"/>
              </a:lnSpc>
              <a:defRPr sz="11400">
                <a:solidFill>
                  <a:srgbClr val="FFFFFF"/>
                </a:solidFill>
              </a:defRPr>
            </a:lvl1pPr>
          </a:lstStyle>
          <a:p>
            <a:r>
              <a:t>Title Text</a:t>
            </a:r>
          </a:p>
        </p:txBody>
      </p:sp>
      <p:sp>
        <p:nvSpPr>
          <p:cNvPr id="68" name="Shape 68"/>
          <p:cNvSpPr>
            <a:spLocks noGrp="1"/>
          </p:cNvSpPr>
          <p:nvPr>
            <p:ph type="body" sz="half" idx="1"/>
          </p:nvPr>
        </p:nvSpPr>
        <p:spPr>
          <a:xfrm>
            <a:off x="1733550" y="7968619"/>
            <a:ext cx="20897850" cy="4280446"/>
          </a:xfrm>
          <a:prstGeom prst="rect">
            <a:avLst/>
          </a:prstGeom>
        </p:spPr>
        <p:txBody>
          <a:bodyPr/>
          <a:lstStyle>
            <a:lvl1pPr algn="ctr" defTabSz="546100">
              <a:lnSpc>
                <a:spcPct val="100000"/>
              </a:lnSpc>
              <a:defRPr sz="4800">
                <a:solidFill>
                  <a:srgbClr val="FFFFFF"/>
                </a:solidFill>
                <a:latin typeface="FreightSansLFPro Light"/>
                <a:ea typeface="FreightSansLFPro Light"/>
                <a:cs typeface="FreightSansLFPro Light"/>
                <a:sym typeface="FreightSansLFPro Light"/>
              </a:defRPr>
            </a:lvl1pPr>
            <a:lvl2pPr algn="ctr" defTabSz="546100">
              <a:lnSpc>
                <a:spcPct val="100000"/>
              </a:lnSpc>
              <a:defRPr sz="4800">
                <a:solidFill>
                  <a:srgbClr val="FFFFFF"/>
                </a:solidFill>
                <a:latin typeface="FreightSansLFPro Light"/>
                <a:ea typeface="FreightSansLFPro Light"/>
                <a:cs typeface="FreightSansLFPro Light"/>
                <a:sym typeface="FreightSansLFPro Light"/>
              </a:defRPr>
            </a:lvl2pPr>
            <a:lvl3pPr marL="0" indent="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3pPr>
            <a:lvl4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4pPr>
            <a:lvl5pPr marL="0" algn="ctr" defTabSz="546100">
              <a:lnSpc>
                <a:spcPct val="100000"/>
              </a:lnSpc>
              <a:buClrTx/>
              <a:buSzTx/>
              <a:buNone/>
              <a:defRPr sz="4800">
                <a:solidFill>
                  <a:srgbClr val="FFFFFF"/>
                </a:solidFill>
                <a:latin typeface="FreightSansLFPro Light"/>
                <a:ea typeface="FreightSansLFPro Light"/>
                <a:cs typeface="FreightSansLFPro Light"/>
                <a:sym typeface="FreightSansLFPro Light"/>
              </a:defRPr>
            </a:lvl5pPr>
          </a:lstStyle>
          <a:p>
            <a:r>
              <a:t>Body Level One</a:t>
            </a:r>
          </a:p>
          <a:p>
            <a:pPr lvl="1"/>
            <a:r>
              <a:t>Body Level Two</a:t>
            </a:r>
          </a:p>
          <a:p>
            <a:pPr lvl="2"/>
            <a:r>
              <a:t>Body Level Three</a:t>
            </a:r>
          </a:p>
          <a:p>
            <a:pPr lvl="3"/>
            <a:r>
              <a:t>Body Level Four</a:t>
            </a:r>
          </a:p>
          <a:p>
            <a:pPr lvl="4"/>
            <a:r>
              <a:t>Body Level Five</a:t>
            </a:r>
          </a:p>
        </p:txBody>
      </p:sp>
      <p:pic>
        <p:nvPicPr>
          <p:cNvPr id="69" name="AI_BKGD-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 name="Shape 70"/>
          <p:cNvSpPr>
            <a:spLocks noGrp="1"/>
          </p:cNvSpPr>
          <p:nvPr>
            <p:ph type="sldNum" sz="quarter" idx="2"/>
          </p:nvPr>
        </p:nvSpPr>
        <p:spPr>
          <a:xfrm>
            <a:off x="12020550" y="12878460"/>
            <a:ext cx="317500" cy="303480"/>
          </a:xfrm>
          <a:prstGeom prst="rect">
            <a:avLst/>
          </a:prstGeom>
        </p:spPr>
        <p:txBody>
          <a:bodyPr/>
          <a:lstStyle/>
          <a:p>
            <a:fld id="{86CB4B4D-7CA3-9044-876B-883B54F8677D}" type="slidenum">
              <a:rPr sz="7000">
                <a:latin typeface="FreightSansLFPro"/>
                <a:ea typeface="FreightSansLFPro"/>
                <a:cs typeface="FreightSansLFPro"/>
                <a:sym typeface="FreightSansLFPro"/>
              </a:rPr>
              <a:pPr/>
              <a:t>‹#›</a:t>
            </a:fld>
            <a:endParaRPr sz="7000">
              <a:latin typeface="FreightSansLFPro"/>
              <a:ea typeface="FreightSansLFPro"/>
              <a:cs typeface="FreightSansLFPro"/>
              <a:sym typeface="FreightSansLFPro"/>
            </a:endParaRPr>
          </a:p>
        </p:txBody>
      </p:sp>
    </p:spTree>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4"/>
            <a:ext cx="20726400" cy="2940048"/>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76C56C-EAC3-7549-A1D9-63B2FF76B798}"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84E93E-C1D6-834E-A74F-E7A5F7C495F3}"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6"/>
            <a:ext cx="20726400" cy="3000376"/>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FEC534-4809-014D-88CA-A1893F7FEB75}" type="datetime1">
              <a:rPr lang="en-US" smtClean="0">
                <a:solidFill>
                  <a:prstClr val="black">
                    <a:tint val="75000"/>
                  </a:prstClr>
                </a:solidFill>
              </a:rPr>
              <a:pPr/>
              <a:t>7/26/17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8824BC-0E02-EE4C-862F-0449F370B4C8}"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7"/>
            <a:ext cx="10773835" cy="1279522"/>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0" y="4349749"/>
            <a:ext cx="10773835" cy="7902578"/>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0" y="3070227"/>
            <a:ext cx="10778067" cy="1279522"/>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40" y="4349749"/>
            <a:ext cx="10778067" cy="7902578"/>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3CB41B-7EE9-A346-948D-4D3A39FC580E}" type="datetime1">
              <a:rPr lang="en-US" smtClean="0">
                <a:solidFill>
                  <a:prstClr val="black">
                    <a:tint val="75000"/>
                  </a:prstClr>
                </a:solidFill>
              </a:rPr>
              <a:pPr/>
              <a:t>7/26/17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FACA29-14C7-0444-A4C6-4AA2B93ACC7F}" type="datetime1">
              <a:rPr lang="en-US" smtClean="0">
                <a:solidFill>
                  <a:prstClr val="black">
                    <a:tint val="75000"/>
                  </a:prstClr>
                </a:solidFill>
              </a:rPr>
              <a:pPr/>
              <a:t>7/26/17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5789B-3FA4-204E-A536-9975271D8D2B}" type="datetime1">
              <a:rPr lang="en-US" smtClean="0">
                <a:solidFill>
                  <a:prstClr val="black">
                    <a:tint val="75000"/>
                  </a:prstClr>
                </a:solidFill>
              </a:rPr>
              <a:pPr/>
              <a:t>7/26/17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7" y="546102"/>
            <a:ext cx="8022168"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7"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E6C74A-E654-9740-83CA-BEE364B016F2}"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48"/>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p:cNvSpPr>
            <a:spLocks noGrp="1"/>
          </p:cNvSpPr>
          <p:nvPr>
            <p:ph type="body" sz="half" idx="2"/>
          </p:nvPr>
        </p:nvSpPr>
        <p:spPr>
          <a:xfrm>
            <a:off x="4779435" y="10734675"/>
            <a:ext cx="14630400"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13887B-7F5F-5942-B33F-A62105C11119}" type="datetime1">
              <a:rPr lang="en-US" smtClean="0">
                <a:solidFill>
                  <a:prstClr val="black">
                    <a:tint val="75000"/>
                  </a:prstClr>
                </a:solidFill>
              </a:rPr>
              <a:pPr/>
              <a:t>7/26/17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A0204A8-AFB4-894B-B7A1-210E55B1E886}"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2.pn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1.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theme" Target="../theme/theme12.xml"/><Relationship Id="rId1" Type="http://schemas.openxmlformats.org/officeDocument/2006/relationships/slideLayout" Target="../slideLayouts/slideLayout113.xml"/><Relationship Id="rId2"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theme" Target="../theme/theme13.xml"/><Relationship Id="rId1" Type="http://schemas.openxmlformats.org/officeDocument/2006/relationships/slideLayout" Target="../slideLayouts/slideLayout122.xml"/><Relationship Id="rId2"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theme" Target="../theme/theme14.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theme" Target="../theme/theme15.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Relationship Id="rId14" Type="http://schemas.openxmlformats.org/officeDocument/2006/relationships/theme" Target="../theme/theme16.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theme" Target="../theme/theme4.xml"/><Relationship Id="rId7" Type="http://schemas.openxmlformats.org/officeDocument/2006/relationships/image" Target="../media/image8.emf"/><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5.xml"/><Relationship Id="rId13" Type="http://schemas.openxmlformats.org/officeDocument/2006/relationships/image" Target="../media/image9.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6.xml"/><Relationship Id="rId12" Type="http://schemas.openxmlformats.org/officeDocument/2006/relationships/image" Target="../media/image9.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7.xml"/><Relationship Id="rId13" Type="http://schemas.openxmlformats.org/officeDocument/2006/relationships/image" Target="../media/image9.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theme" Target="../theme/theme8.xml"/><Relationship Id="rId12" Type="http://schemas.openxmlformats.org/officeDocument/2006/relationships/image" Target="../media/image9.pn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9.xml"/><Relationship Id="rId13" Type="http://schemas.openxmlformats.org/officeDocument/2006/relationships/image" Target="../media/image9.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6FA3"/>
        </a:solidFill>
        <a:effectLst/>
      </p:bgPr>
    </p:bg>
    <p:spTree>
      <p:nvGrpSpPr>
        <p:cNvPr id="1" name=""/>
        <p:cNvGrpSpPr/>
        <p:nvPr/>
      </p:nvGrpSpPr>
      <p:grpSpPr>
        <a:xfrm>
          <a:off x="0" y="0"/>
          <a:ext cx="0" cy="0"/>
          <a:chOff x="0" y="0"/>
          <a:chExt cx="0" cy="0"/>
        </a:xfrm>
      </p:grpSpPr>
      <p:pic>
        <p:nvPicPr>
          <p:cNvPr id="2" name="AI_Logo-01.png"/>
          <p:cNvPicPr>
            <a:picLocks noChangeAspect="1"/>
          </p:cNvPicPr>
          <p:nvPr/>
        </p:nvPicPr>
        <p:blipFill>
          <a:blip r:embed="rId12">
            <a:extLst/>
          </a:blip>
          <a:stretch>
            <a:fillRect/>
          </a:stretch>
        </p:blipFill>
        <p:spPr>
          <a:xfrm>
            <a:off x="9753064" y="4396041"/>
            <a:ext cx="4877871" cy="4533789"/>
          </a:xfrm>
          <a:prstGeom prst="rect">
            <a:avLst/>
          </a:prstGeom>
          <a:ln w="12700">
            <a:miter lim="400000"/>
          </a:ln>
        </p:spPr>
      </p:pic>
      <p:pic>
        <p:nvPicPr>
          <p:cNvPr id="3" name="AI_BKGD-7.png"/>
          <p:cNvPicPr>
            <a:picLocks noChangeAspect="1"/>
          </p:cNvPicPr>
          <p:nvPr/>
        </p:nvPicPr>
        <p:blipFill>
          <a:blip r:embed="rId13">
            <a:extLst/>
          </a:blip>
          <a:stretch>
            <a:fillRect/>
          </a:stretch>
        </p:blipFill>
        <p:spPr>
          <a:xfrm>
            <a:off x="0" y="0"/>
            <a:ext cx="24384000" cy="13716000"/>
          </a:xfrm>
          <a:prstGeom prst="rect">
            <a:avLst/>
          </a:prstGeom>
          <a:ln w="12700">
            <a:miter lim="400000"/>
          </a:ln>
        </p:spPr>
      </p:pic>
      <p:sp>
        <p:nvSpPr>
          <p:cNvPr id="4" name="Shape 4"/>
          <p:cNvSpPr>
            <a:spLocks noGrp="1"/>
          </p:cNvSpPr>
          <p:nvPr>
            <p:ph type="title"/>
          </p:nvPr>
        </p:nvSpPr>
        <p:spPr>
          <a:xfrm>
            <a:off x="1733550" y="2305050"/>
            <a:ext cx="20897850" cy="582662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p>
            <a:r>
              <a:t>Title Text</a:t>
            </a:r>
          </a:p>
        </p:txBody>
      </p:sp>
      <p:sp>
        <p:nvSpPr>
          <p:cNvPr id="5" name="Shape 5"/>
          <p:cNvSpPr>
            <a:spLocks noGrp="1"/>
          </p:cNvSpPr>
          <p:nvPr>
            <p:ph type="body" idx="1"/>
          </p:nvPr>
        </p:nvSpPr>
        <p:spPr>
          <a:xfrm>
            <a:off x="1733550" y="8413750"/>
            <a:ext cx="20897850" cy="305980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12020550" y="12878460"/>
            <a:ext cx="317500" cy="303480"/>
          </a:xfrm>
          <a:prstGeom prst="rect">
            <a:avLst/>
          </a:prstGeom>
          <a:ln w="12700">
            <a:miter lim="400000"/>
          </a:ln>
        </p:spPr>
        <p:txBody>
          <a:bodyPr wrap="none" lIns="0" tIns="0" rIns="0" bIns="0" anchor="ctr">
            <a:spAutoFit/>
          </a:bodyPr>
          <a:lstStyle>
            <a:lvl1pPr defTabSz="546100">
              <a:lnSpc>
                <a:spcPct val="100000"/>
              </a:lnSpc>
              <a:defRPr sz="2400">
                <a:solidFill>
                  <a:srgbClr val="6A717D"/>
                </a:solidFill>
                <a:latin typeface="+mj-lt"/>
                <a:ea typeface="+mj-ea"/>
                <a:cs typeface="+mj-cs"/>
                <a:sym typeface="FreightSansLFPro Medium"/>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9" r:id="rId7"/>
    <p:sldLayoutId id="2147483660" r:id="rId8"/>
    <p:sldLayoutId id="2147483661" r:id="rId9"/>
    <p:sldLayoutId id="2147483819" r:id="rId10"/>
  </p:sldLayoutIdLst>
  <p:transition spd="med"/>
  <p:txStyles>
    <p:titleStyle>
      <a:lvl1pPr marL="0" marR="0" indent="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p:titleStyle>
    <p:bodyStyle>
      <a:lvl1pPr marL="0" marR="0" indent="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1pPr>
      <a:lvl2pPr marL="0" marR="0" indent="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2pPr>
      <a:lvl3pPr marL="0" marR="0" indent="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3pPr>
      <a:lvl4pPr marL="0" marR="0" indent="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4pPr>
      <a:lvl5pPr marL="0" marR="0" indent="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5pPr>
      <a:lvl6pPr marL="0" marR="0" indent="24130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6pPr>
      <a:lvl7pPr marL="0" marR="0" indent="46990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7pPr>
      <a:lvl8pPr marL="0" marR="0" indent="71120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8pPr>
      <a:lvl9pPr marL="0" marR="0" indent="952500" algn="ctr" defTabSz="546100" latinLnBrk="0">
        <a:lnSpc>
          <a:spcPct val="100000"/>
        </a:lnSpc>
        <a:spcBef>
          <a:spcPts val="0"/>
        </a:spcBef>
        <a:spcAft>
          <a:spcPts val="0"/>
        </a:spcAft>
        <a:buClrTx/>
        <a:buSzTx/>
        <a:buFontTx/>
        <a:buNone/>
        <a:tabLst/>
        <a:defRPr sz="4800" b="0" i="0" u="none" strike="noStrike" cap="none" spc="0" baseline="0">
          <a:ln>
            <a:noFill/>
          </a:ln>
          <a:solidFill>
            <a:srgbClr val="FFFFFF"/>
          </a:solidFill>
          <a:uFillTx/>
          <a:latin typeface="FreightSansLFPro Light"/>
          <a:ea typeface="FreightSansLFPro Light"/>
          <a:cs typeface="FreightSansLFPro Light"/>
          <a:sym typeface="FreightSansLFPro Light"/>
        </a:defRPr>
      </a:lvl9pPr>
    </p:bodyStyle>
    <p:otherStyle>
      <a:lvl1pPr marL="0" marR="0" indent="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1pPr>
      <a:lvl2pPr marL="0" marR="0" indent="228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2pPr>
      <a:lvl3pPr marL="0" marR="0" indent="457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3pPr>
      <a:lvl4pPr marL="0" marR="0" indent="685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4pPr>
      <a:lvl5pPr marL="0" marR="0" indent="9144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5pPr>
      <a:lvl6pPr marL="0" marR="0" indent="11430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6pPr>
      <a:lvl7pPr marL="0" marR="0" indent="1371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7pPr>
      <a:lvl8pPr marL="0" marR="0" indent="1600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8pPr>
      <a:lvl9pPr marL="0" marR="0" indent="1828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8"/>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200" y="3200403"/>
            <a:ext cx="21945600"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200" y="12712704"/>
            <a:ext cx="5689600" cy="730248"/>
          </a:xfrm>
          <a:prstGeom prst="rect">
            <a:avLst/>
          </a:prstGeom>
        </p:spPr>
        <p:txBody>
          <a:bodyPr vert="horz" lIns="91440" tIns="45720" rIns="91440" bIns="45720" rtlCol="0" anchor="ctr"/>
          <a:lstStyle>
            <a:lvl1pPr algn="l">
              <a:defRPr sz="2400">
                <a:solidFill>
                  <a:schemeClr val="tx1">
                    <a:tint val="75000"/>
                  </a:schemeClr>
                </a:solidFill>
              </a:defRPr>
            </a:lvl1pPr>
          </a:lstStyle>
          <a:p>
            <a:pPr hangingPunct="1">
              <a:lnSpc>
                <a:spcPct val="100000"/>
              </a:lnSpc>
            </a:pPr>
            <a:fld id="{9D76068A-346A-1D4C-BBE7-2028EBC13A7B}" type="datetime1">
              <a:rPr lang="en-US" kern="1200" smtClean="0">
                <a:solidFill>
                  <a:prstClr val="black">
                    <a:tint val="75000"/>
                  </a:prstClr>
                </a:solidFill>
                <a:latin typeface="Calibri"/>
                <a:ea typeface=""/>
                <a:cs typeface=""/>
                <a:sym typeface="FreightSansLFPro"/>
              </a:rPr>
              <a:pPr hangingPunct="1">
                <a:lnSpc>
                  <a:spcPct val="100000"/>
                </a:lnSpc>
              </a:pPr>
              <a:t>7/26/17</a:t>
            </a:fld>
            <a:endParaRPr lang="en-US" kern="1200" dirty="0">
              <a:solidFill>
                <a:prstClr val="black">
                  <a:tint val="75000"/>
                </a:prstClr>
              </a:solidFill>
              <a:latin typeface="Calibri"/>
              <a:ea typeface=""/>
              <a:cs typeface=""/>
              <a:sym typeface="FreightSansLFPro"/>
            </a:endParaRPr>
          </a:p>
        </p:txBody>
      </p:sp>
      <p:sp>
        <p:nvSpPr>
          <p:cNvPr id="5" name="Footer Placeholder 4"/>
          <p:cNvSpPr>
            <a:spLocks noGrp="1"/>
          </p:cNvSpPr>
          <p:nvPr>
            <p:ph type="ftr" sz="quarter" idx="3"/>
          </p:nvPr>
        </p:nvSpPr>
        <p:spPr>
          <a:xfrm>
            <a:off x="8331200" y="12712704"/>
            <a:ext cx="7721600" cy="730248"/>
          </a:xfrm>
          <a:prstGeom prst="rect">
            <a:avLst/>
          </a:prstGeom>
        </p:spPr>
        <p:txBody>
          <a:bodyPr vert="horz" lIns="91440" tIns="45720" rIns="91440" bIns="45720" rtlCol="0" anchor="ctr"/>
          <a:lstStyle>
            <a:lvl1pPr algn="ctr">
              <a:defRPr sz="2400">
                <a:solidFill>
                  <a:schemeClr val="tx1">
                    <a:tint val="75000"/>
                  </a:schemeClr>
                </a:solidFill>
              </a:defRPr>
            </a:lvl1pPr>
          </a:lstStyle>
          <a:p>
            <a:pPr hangingPunct="1">
              <a:lnSpc>
                <a:spcPct val="100000"/>
              </a:lnSpc>
            </a:pPr>
            <a:endParaRPr lang="en-US" kern="1200" dirty="0">
              <a:solidFill>
                <a:prstClr val="black">
                  <a:tint val="75000"/>
                </a:prstClr>
              </a:solidFill>
              <a:latin typeface="Calibri"/>
              <a:ea typeface=""/>
              <a:cs typeface=""/>
              <a:sym typeface="FreightSansLFPro"/>
            </a:endParaRPr>
          </a:p>
        </p:txBody>
      </p:sp>
      <p:sp>
        <p:nvSpPr>
          <p:cNvPr id="6" name="Slide Number Placeholder 5"/>
          <p:cNvSpPr>
            <a:spLocks noGrp="1"/>
          </p:cNvSpPr>
          <p:nvPr>
            <p:ph type="sldNum" sz="quarter" idx="4"/>
          </p:nvPr>
        </p:nvSpPr>
        <p:spPr>
          <a:xfrm>
            <a:off x="18694400" y="13030224"/>
            <a:ext cx="5689600" cy="730248"/>
          </a:xfrm>
          <a:prstGeom prst="rect">
            <a:avLst/>
          </a:prstGeom>
        </p:spPr>
        <p:txBody>
          <a:bodyPr vert="horz" lIns="91440" tIns="45720" rIns="91440" bIns="45720" rtlCol="0" anchor="ctr"/>
          <a:lstStyle>
            <a:lvl1pPr algn="r">
              <a:defRPr sz="2400">
                <a:solidFill>
                  <a:schemeClr val="tx1">
                    <a:tint val="75000"/>
                  </a:schemeClr>
                </a:solidFill>
              </a:defRPr>
            </a:lvl1pPr>
          </a:lstStyle>
          <a:p>
            <a:pPr hangingPunct="1">
              <a:lnSpc>
                <a:spcPct val="100000"/>
              </a:lnSpc>
            </a:pPr>
            <a:fld id="{9A0204A8-AFB4-894B-B7A1-210E55B1E886}" type="slidenum">
              <a:rPr lang="en-US" kern="1200" smtClean="0">
                <a:solidFill>
                  <a:prstClr val="black">
                    <a:tint val="75000"/>
                  </a:prstClr>
                </a:solidFill>
                <a:latin typeface="Calibri"/>
                <a:ea typeface=""/>
                <a:cs typeface=""/>
                <a:sym typeface="FreightSansLFPro"/>
              </a:rPr>
              <a:pPr hangingPunct="1">
                <a:lnSpc>
                  <a:spcPct val="100000"/>
                </a:lnSpc>
              </a:pPr>
              <a:t>‹#›</a:t>
            </a:fld>
            <a:endParaRPr lang="en-US" kern="1200" dirty="0">
              <a:solidFill>
                <a:prstClr val="black">
                  <a:tint val="75000"/>
                </a:prstClr>
              </a:solidFill>
              <a:latin typeface="Calibri"/>
              <a:ea typeface=""/>
              <a:cs typeface=""/>
              <a:sym typeface="FreightSansLFPro"/>
            </a:endParaRPr>
          </a:p>
        </p:txBody>
      </p:sp>
    </p:spTree>
    <p:extLst>
      <p:ext uri="{BB962C8B-B14F-4D97-AF65-F5344CB8AC3E}">
        <p14:creationId xmlns:p14="http://schemas.microsoft.com/office/powerpoint/2010/main" val="15297376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par>
    </p:tnLst>
  </p:timing>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8"/>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200" y="3200403"/>
            <a:ext cx="21945600"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200" y="12712704"/>
            <a:ext cx="5689600" cy="730248"/>
          </a:xfrm>
          <a:prstGeom prst="rect">
            <a:avLst/>
          </a:prstGeom>
        </p:spPr>
        <p:txBody>
          <a:bodyPr vert="horz" lIns="91440" tIns="45720" rIns="91440" bIns="45720" rtlCol="0" anchor="ctr"/>
          <a:lstStyle>
            <a:lvl1pPr algn="l">
              <a:defRPr sz="2400">
                <a:solidFill>
                  <a:schemeClr val="tx1">
                    <a:tint val="75000"/>
                  </a:schemeClr>
                </a:solidFill>
              </a:defRPr>
            </a:lvl1pPr>
          </a:lstStyle>
          <a:p>
            <a:pPr hangingPunct="1">
              <a:lnSpc>
                <a:spcPct val="100000"/>
              </a:lnSpc>
            </a:pPr>
            <a:fld id="{9D76068A-346A-1D4C-BBE7-2028EBC13A7B}" type="datetime1">
              <a:rPr lang="en-US" kern="1200" smtClean="0">
                <a:solidFill>
                  <a:prstClr val="black">
                    <a:tint val="75000"/>
                  </a:prstClr>
                </a:solidFill>
                <a:latin typeface="Calibri"/>
                <a:ea typeface=""/>
                <a:cs typeface=""/>
                <a:sym typeface="FreightSansLFPro"/>
              </a:rPr>
              <a:pPr hangingPunct="1">
                <a:lnSpc>
                  <a:spcPct val="100000"/>
                </a:lnSpc>
              </a:pPr>
              <a:t>7/26/17</a:t>
            </a:fld>
            <a:endParaRPr lang="en-US" kern="1200" dirty="0">
              <a:solidFill>
                <a:prstClr val="black">
                  <a:tint val="75000"/>
                </a:prstClr>
              </a:solidFill>
              <a:latin typeface="Calibri"/>
              <a:ea typeface=""/>
              <a:cs typeface=""/>
              <a:sym typeface="FreightSansLFPro"/>
            </a:endParaRPr>
          </a:p>
        </p:txBody>
      </p:sp>
      <p:sp>
        <p:nvSpPr>
          <p:cNvPr id="5" name="Footer Placeholder 4"/>
          <p:cNvSpPr>
            <a:spLocks noGrp="1"/>
          </p:cNvSpPr>
          <p:nvPr>
            <p:ph type="ftr" sz="quarter" idx="3"/>
          </p:nvPr>
        </p:nvSpPr>
        <p:spPr>
          <a:xfrm>
            <a:off x="8331200" y="12712704"/>
            <a:ext cx="7721600" cy="730248"/>
          </a:xfrm>
          <a:prstGeom prst="rect">
            <a:avLst/>
          </a:prstGeom>
        </p:spPr>
        <p:txBody>
          <a:bodyPr vert="horz" lIns="91440" tIns="45720" rIns="91440" bIns="45720" rtlCol="0" anchor="ctr"/>
          <a:lstStyle>
            <a:lvl1pPr algn="ctr">
              <a:defRPr sz="2400">
                <a:solidFill>
                  <a:schemeClr val="tx1">
                    <a:tint val="75000"/>
                  </a:schemeClr>
                </a:solidFill>
              </a:defRPr>
            </a:lvl1pPr>
          </a:lstStyle>
          <a:p>
            <a:pPr hangingPunct="1">
              <a:lnSpc>
                <a:spcPct val="100000"/>
              </a:lnSpc>
            </a:pPr>
            <a:endParaRPr lang="en-US" kern="1200" dirty="0">
              <a:solidFill>
                <a:prstClr val="black">
                  <a:tint val="75000"/>
                </a:prstClr>
              </a:solidFill>
              <a:latin typeface="Calibri"/>
              <a:ea typeface=""/>
              <a:cs typeface=""/>
              <a:sym typeface="FreightSansLFPro"/>
            </a:endParaRPr>
          </a:p>
        </p:txBody>
      </p:sp>
      <p:sp>
        <p:nvSpPr>
          <p:cNvPr id="6" name="Slide Number Placeholder 5"/>
          <p:cNvSpPr>
            <a:spLocks noGrp="1"/>
          </p:cNvSpPr>
          <p:nvPr>
            <p:ph type="sldNum" sz="quarter" idx="4"/>
          </p:nvPr>
        </p:nvSpPr>
        <p:spPr>
          <a:xfrm>
            <a:off x="18694400" y="13030224"/>
            <a:ext cx="5689600" cy="730248"/>
          </a:xfrm>
          <a:prstGeom prst="rect">
            <a:avLst/>
          </a:prstGeom>
        </p:spPr>
        <p:txBody>
          <a:bodyPr vert="horz" lIns="91440" tIns="45720" rIns="91440" bIns="45720" rtlCol="0" anchor="ctr"/>
          <a:lstStyle>
            <a:lvl1pPr algn="r">
              <a:defRPr sz="2400">
                <a:solidFill>
                  <a:schemeClr val="tx1">
                    <a:tint val="75000"/>
                  </a:schemeClr>
                </a:solidFill>
              </a:defRPr>
            </a:lvl1pPr>
          </a:lstStyle>
          <a:p>
            <a:pPr hangingPunct="1">
              <a:lnSpc>
                <a:spcPct val="100000"/>
              </a:lnSpc>
            </a:pPr>
            <a:fld id="{9A0204A8-AFB4-894B-B7A1-210E55B1E886}" type="slidenum">
              <a:rPr lang="en-US" kern="1200" smtClean="0">
                <a:solidFill>
                  <a:prstClr val="black">
                    <a:tint val="75000"/>
                  </a:prstClr>
                </a:solidFill>
                <a:latin typeface="Calibri"/>
                <a:ea typeface=""/>
                <a:cs typeface=""/>
                <a:sym typeface="FreightSansLFPro"/>
              </a:rPr>
              <a:pPr hangingPunct="1">
                <a:lnSpc>
                  <a:spcPct val="100000"/>
                </a:lnSpc>
              </a:pPr>
              <a:t>‹#›</a:t>
            </a:fld>
            <a:endParaRPr lang="en-US" kern="1200" dirty="0">
              <a:solidFill>
                <a:prstClr val="black">
                  <a:tint val="75000"/>
                </a:prstClr>
              </a:solidFill>
              <a:latin typeface="Calibri"/>
              <a:ea typeface=""/>
              <a:cs typeface=""/>
              <a:sym typeface="FreightSansLFPro"/>
            </a:endParaRPr>
          </a:p>
        </p:txBody>
      </p:sp>
      <p:sp>
        <p:nvSpPr>
          <p:cNvPr id="7" name="TextBox 6"/>
          <p:cNvSpPr txBox="1"/>
          <p:nvPr userDrawn="1"/>
        </p:nvSpPr>
        <p:spPr>
          <a:xfrm>
            <a:off x="0" y="13182997"/>
            <a:ext cx="22407035" cy="461665"/>
          </a:xfrm>
          <a:prstGeom prst="rect">
            <a:avLst/>
          </a:prstGeom>
          <a:noFill/>
        </p:spPr>
        <p:txBody>
          <a:bodyPr wrap="square" rtlCol="0">
            <a:spAutoFit/>
          </a:bodyPr>
          <a:lstStyle/>
          <a:p>
            <a:pPr algn="l" hangingPunct="1">
              <a:lnSpc>
                <a:spcPct val="100000"/>
              </a:lnSpc>
            </a:pPr>
            <a:r>
              <a:rPr lang="en-US" sz="2400" kern="1200" dirty="0" smtClean="0">
                <a:solidFill>
                  <a:prstClr val="black"/>
                </a:solidFill>
                <a:latin typeface="Calibri"/>
                <a:ea typeface=""/>
                <a:cs typeface=""/>
                <a:sym typeface="FreightSansLFPro"/>
              </a:rPr>
              <a:t>Slide credit: Devi Parikh</a:t>
            </a:r>
            <a:endParaRPr lang="en-US" sz="2400" kern="1200" dirty="0">
              <a:solidFill>
                <a:prstClr val="black"/>
              </a:solidFill>
              <a:latin typeface="Calibri"/>
              <a:ea typeface=""/>
              <a:cs typeface=""/>
              <a:sym typeface="FreightSansLFPro"/>
            </a:endParaRPr>
          </a:p>
        </p:txBody>
      </p:sp>
    </p:spTree>
    <p:extLst>
      <p:ext uri="{BB962C8B-B14F-4D97-AF65-F5344CB8AC3E}">
        <p14:creationId xmlns:p14="http://schemas.microsoft.com/office/powerpoint/2010/main" val="116243750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iming>
    <p:tnLst>
      <p:par>
        <p:cTn id="1" dur="indefinite" restart="never" nodeType="tmRoot"/>
      </p:par>
    </p:tnLst>
  </p:timing>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012825" y="1009650"/>
            <a:ext cx="21822271" cy="147463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3" name="Shape 3"/>
          <p:cNvSpPr>
            <a:spLocks noGrp="1"/>
          </p:cNvSpPr>
          <p:nvPr>
            <p:ph type="body" idx="1"/>
          </p:nvPr>
        </p:nvSpPr>
        <p:spPr>
          <a:xfrm>
            <a:off x="1009650" y="2396776"/>
            <a:ext cx="21879422" cy="956037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indent="0">
              <a:defRPr sz="6000">
                <a:latin typeface="FreightSansLFPro"/>
                <a:ea typeface="FreightSansLFPro"/>
                <a:cs typeface="FreightSansLFPro"/>
                <a:sym typeface="FreightSansLFPro"/>
              </a:defRPr>
            </a:lvl2pPr>
            <a:lvl3pPr marL="228600" indent="-228600">
              <a:buClr>
                <a:srgbClr val="4591B3"/>
              </a:buClr>
              <a:buSzPct val="50000"/>
              <a:buChar char="•"/>
              <a:defRPr sz="6000">
                <a:latin typeface="FreightSansLFPro"/>
                <a:ea typeface="FreightSansLFPro"/>
                <a:cs typeface="FreightSansLFPro"/>
                <a:sym typeface="FreightSansLFPro"/>
              </a:defRPr>
            </a:lvl3pPr>
            <a:lvl4pPr marL="254000" indent="0">
              <a:buClr>
                <a:srgbClr val="4591B3"/>
              </a:buClr>
              <a:buSzPct val="100000"/>
              <a:buChar char="-"/>
              <a:defRPr sz="4000">
                <a:latin typeface="FreightSansLFPro"/>
                <a:ea typeface="FreightSansLFPro"/>
                <a:cs typeface="FreightSansLFPro"/>
                <a:sym typeface="FreightSansLFPro"/>
              </a:defRPr>
            </a:lvl4pPr>
            <a:lvl5pPr marL="254000" indent="0">
              <a:buClr>
                <a:srgbClr val="4591B3"/>
              </a:buClr>
              <a:buSzPct val="100000"/>
              <a:buChar char="-"/>
              <a:defRPr sz="4000">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20550" y="12878460"/>
            <a:ext cx="317500" cy="303480"/>
          </a:xfrm>
          <a:prstGeom prst="rect">
            <a:avLst/>
          </a:prstGeom>
          <a:ln w="12700">
            <a:miter lim="400000"/>
          </a:ln>
        </p:spPr>
        <p:txBody>
          <a:bodyPr wrap="none" lIns="0" tIns="0" rIns="0" bIns="0" anchor="ctr">
            <a:spAutoFit/>
          </a:bodyPr>
          <a:lstStyle>
            <a:lvl1pPr defTabSz="546100">
              <a:lnSpc>
                <a:spcPct val="100000"/>
              </a:lnSpc>
              <a:defRPr sz="2400">
                <a:solidFill>
                  <a:srgbClr val="6A717D"/>
                </a:solidFill>
                <a:latin typeface="+mj-lt"/>
                <a:ea typeface="+mj-ea"/>
                <a:cs typeface="+mj-cs"/>
                <a:sym typeface="FreightSansLFPro Medium"/>
              </a:defRPr>
            </a:lvl1pPr>
          </a:lstStyle>
          <a:p>
            <a:fld id="{86CB4B4D-7CA3-9044-876B-883B54F8677D}" type="slidenum">
              <a:rPr/>
              <a:pPr/>
              <a:t>‹#›</a:t>
            </a:fld>
            <a:endParaRPr/>
          </a:p>
        </p:txBody>
      </p:sp>
    </p:spTree>
    <p:extLst>
      <p:ext uri="{BB962C8B-B14F-4D97-AF65-F5344CB8AC3E}">
        <p14:creationId xmlns:p14="http://schemas.microsoft.com/office/powerpoint/2010/main" val="436902933"/>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ransition spd="med"/>
  <p:txStyles>
    <p:title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9pPr>
    </p:titleStyle>
    <p:bodyStyle>
      <a:lvl1pPr marL="0" marR="0" indent="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9pPr>
    </p:bodyStyle>
    <p:otherStyle>
      <a:lvl1pPr marL="0" marR="0" indent="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1pPr>
      <a:lvl2pPr marL="0" marR="0" indent="228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2pPr>
      <a:lvl3pPr marL="0" marR="0" indent="457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3pPr>
      <a:lvl4pPr marL="0" marR="0" indent="685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4pPr>
      <a:lvl5pPr marL="0" marR="0" indent="9144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5pPr>
      <a:lvl6pPr marL="0" marR="0" indent="11430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6pPr>
      <a:lvl7pPr marL="0" marR="0" indent="1371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7pPr>
      <a:lvl8pPr marL="0" marR="0" indent="1600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8pPr>
      <a:lvl9pPr marL="0" marR="0" indent="1828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012825" y="1009650"/>
            <a:ext cx="21822271" cy="147463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3" name="Shape 3"/>
          <p:cNvSpPr>
            <a:spLocks noGrp="1"/>
          </p:cNvSpPr>
          <p:nvPr>
            <p:ph type="body" idx="1"/>
          </p:nvPr>
        </p:nvSpPr>
        <p:spPr>
          <a:xfrm>
            <a:off x="1009650" y="2396776"/>
            <a:ext cx="21879422" cy="956037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indent="0">
              <a:defRPr sz="6000">
                <a:latin typeface="FreightSansLFPro"/>
                <a:ea typeface="FreightSansLFPro"/>
                <a:cs typeface="FreightSansLFPro"/>
                <a:sym typeface="FreightSansLFPro"/>
              </a:defRPr>
            </a:lvl2pPr>
            <a:lvl3pPr marL="228600" indent="-228600">
              <a:buClr>
                <a:srgbClr val="4591B3"/>
              </a:buClr>
              <a:buSzPct val="50000"/>
              <a:buChar char="•"/>
              <a:defRPr sz="6000">
                <a:latin typeface="FreightSansLFPro"/>
                <a:ea typeface="FreightSansLFPro"/>
                <a:cs typeface="FreightSansLFPro"/>
                <a:sym typeface="FreightSansLFPro"/>
              </a:defRPr>
            </a:lvl3pPr>
            <a:lvl4pPr marL="254000" indent="0">
              <a:buClr>
                <a:srgbClr val="4591B3"/>
              </a:buClr>
              <a:buSzPct val="100000"/>
              <a:buChar char="-"/>
              <a:defRPr sz="4000">
                <a:latin typeface="FreightSansLFPro"/>
                <a:ea typeface="FreightSansLFPro"/>
                <a:cs typeface="FreightSansLFPro"/>
                <a:sym typeface="FreightSansLFPro"/>
              </a:defRPr>
            </a:lvl4pPr>
            <a:lvl5pPr marL="254000" indent="0">
              <a:buClr>
                <a:srgbClr val="4591B3"/>
              </a:buClr>
              <a:buSzPct val="100000"/>
              <a:buChar char="-"/>
              <a:defRPr sz="4000">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20550" y="12878460"/>
            <a:ext cx="317500" cy="303480"/>
          </a:xfrm>
          <a:prstGeom prst="rect">
            <a:avLst/>
          </a:prstGeom>
          <a:ln w="12700">
            <a:miter lim="400000"/>
          </a:ln>
        </p:spPr>
        <p:txBody>
          <a:bodyPr wrap="none" lIns="0" tIns="0" rIns="0" bIns="0" anchor="ctr">
            <a:spAutoFit/>
          </a:bodyPr>
          <a:lstStyle>
            <a:lvl1pPr defTabSz="546100">
              <a:lnSpc>
                <a:spcPct val="100000"/>
              </a:lnSpc>
              <a:defRPr sz="2400">
                <a:solidFill>
                  <a:srgbClr val="6A717D"/>
                </a:solidFill>
                <a:latin typeface="+mj-lt"/>
                <a:ea typeface="+mj-ea"/>
                <a:cs typeface="+mj-cs"/>
                <a:sym typeface="FreightSansLFPro Medium"/>
              </a:defRPr>
            </a:lvl1pPr>
          </a:lstStyle>
          <a:p>
            <a:fld id="{86CB4B4D-7CA3-9044-876B-883B54F8677D}" type="slidenum">
              <a:rPr/>
              <a:pPr/>
              <a:t>‹#›</a:t>
            </a:fld>
            <a:endParaRPr/>
          </a:p>
        </p:txBody>
      </p:sp>
    </p:spTree>
    <p:extLst>
      <p:ext uri="{BB962C8B-B14F-4D97-AF65-F5344CB8AC3E}">
        <p14:creationId xmlns:p14="http://schemas.microsoft.com/office/powerpoint/2010/main" val="1842953125"/>
      </p:ext>
    </p:extLst>
  </p:cSld>
  <p:clrMap bg1="dk1" tx1="lt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transition spd="med"/>
  <p:txStyles>
    <p:title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9pPr>
    </p:titleStyle>
    <p:bodyStyle>
      <a:lvl1pPr marL="0" marR="0" indent="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9pPr>
    </p:bodyStyle>
    <p:otherStyle>
      <a:lvl1pPr marL="0" marR="0" indent="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1pPr>
      <a:lvl2pPr marL="0" marR="0" indent="228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2pPr>
      <a:lvl3pPr marL="0" marR="0" indent="457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3pPr>
      <a:lvl4pPr marL="0" marR="0" indent="685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4pPr>
      <a:lvl5pPr marL="0" marR="0" indent="9144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5pPr>
      <a:lvl6pPr marL="0" marR="0" indent="11430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6pPr>
      <a:lvl7pPr marL="0" marR="0" indent="1371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7pPr>
      <a:lvl8pPr marL="0" marR="0" indent="1600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8pPr>
      <a:lvl9pPr marL="0" marR="0" indent="1828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012825" y="1009650"/>
            <a:ext cx="21822271" cy="147463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3" name="Shape 3"/>
          <p:cNvSpPr>
            <a:spLocks noGrp="1"/>
          </p:cNvSpPr>
          <p:nvPr>
            <p:ph type="body" idx="1"/>
          </p:nvPr>
        </p:nvSpPr>
        <p:spPr>
          <a:xfrm>
            <a:off x="1009650" y="2396776"/>
            <a:ext cx="21879422" cy="956037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indent="0">
              <a:defRPr sz="6000">
                <a:latin typeface="FreightSansLFPro"/>
                <a:ea typeface="FreightSansLFPro"/>
                <a:cs typeface="FreightSansLFPro"/>
                <a:sym typeface="FreightSansLFPro"/>
              </a:defRPr>
            </a:lvl2pPr>
            <a:lvl3pPr marL="228600" indent="-228600">
              <a:buClr>
                <a:srgbClr val="4591B3"/>
              </a:buClr>
              <a:buSzPct val="50000"/>
              <a:buChar char="•"/>
              <a:defRPr sz="6000">
                <a:latin typeface="FreightSansLFPro"/>
                <a:ea typeface="FreightSansLFPro"/>
                <a:cs typeface="FreightSansLFPro"/>
                <a:sym typeface="FreightSansLFPro"/>
              </a:defRPr>
            </a:lvl3pPr>
            <a:lvl4pPr marL="254000" indent="0">
              <a:buClr>
                <a:srgbClr val="4591B3"/>
              </a:buClr>
              <a:buSzPct val="100000"/>
              <a:buChar char="-"/>
              <a:defRPr sz="4000">
                <a:latin typeface="FreightSansLFPro"/>
                <a:ea typeface="FreightSansLFPro"/>
                <a:cs typeface="FreightSansLFPro"/>
                <a:sym typeface="FreightSansLFPro"/>
              </a:defRPr>
            </a:lvl4pPr>
            <a:lvl5pPr marL="254000" indent="0">
              <a:buClr>
                <a:srgbClr val="4591B3"/>
              </a:buClr>
              <a:buSzPct val="100000"/>
              <a:buChar char="-"/>
              <a:defRPr sz="4000">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23487126" y="12988188"/>
            <a:ext cx="317500" cy="303480"/>
          </a:xfrm>
          <a:prstGeom prst="rect">
            <a:avLst/>
          </a:prstGeom>
          <a:ln w="12700">
            <a:miter lim="400000"/>
          </a:ln>
        </p:spPr>
        <p:txBody>
          <a:bodyPr wrap="none" lIns="0" tIns="0" rIns="0" bIns="0" anchor="ctr">
            <a:spAutoFit/>
          </a:bodyPr>
          <a:lstStyle>
            <a:lvl1pPr defTabSz="546100">
              <a:lnSpc>
                <a:spcPct val="100000"/>
              </a:lnSpc>
              <a:defRPr sz="2400">
                <a:solidFill>
                  <a:srgbClr val="6A717D"/>
                </a:solidFill>
                <a:latin typeface="+mj-lt"/>
                <a:ea typeface="+mj-ea"/>
                <a:cs typeface="+mj-cs"/>
                <a:sym typeface="FreightSansLFPro Medium"/>
              </a:defRPr>
            </a:lvl1pPr>
          </a:lstStyle>
          <a:p>
            <a:fld id="{86CB4B4D-7CA3-9044-876B-883B54F8677D}" type="slidenum">
              <a:rPr/>
              <a:pPr/>
              <a:t>‹#›</a:t>
            </a:fld>
            <a:endParaRPr dirty="0"/>
          </a:p>
        </p:txBody>
      </p:sp>
    </p:spTree>
    <p:extLst>
      <p:ext uri="{BB962C8B-B14F-4D97-AF65-F5344CB8AC3E}">
        <p14:creationId xmlns:p14="http://schemas.microsoft.com/office/powerpoint/2010/main" val="330559256"/>
      </p:ext>
    </p:extLst>
  </p:cSld>
  <p:clrMap bg1="dk1" tx1="lt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ransition spd="med"/>
  <p:hf hdr="0" ftr="0" dt="0"/>
  <p:txStyles>
    <p:title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9pPr>
    </p:titleStyle>
    <p:bodyStyle>
      <a:lvl1pPr marL="0" marR="0" indent="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9pPr>
    </p:bodyStyle>
    <p:otherStyle>
      <a:lvl1pPr marL="0" marR="0" indent="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1pPr>
      <a:lvl2pPr marL="0" marR="0" indent="228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2pPr>
      <a:lvl3pPr marL="0" marR="0" indent="457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3pPr>
      <a:lvl4pPr marL="0" marR="0" indent="685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4pPr>
      <a:lvl5pPr marL="0" marR="0" indent="9144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5pPr>
      <a:lvl6pPr marL="0" marR="0" indent="11430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6pPr>
      <a:lvl7pPr marL="0" marR="0" indent="1371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7pPr>
      <a:lvl8pPr marL="0" marR="0" indent="1600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8pPr>
      <a:lvl9pPr marL="0" marR="0" indent="1828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8"/>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200" y="3200403"/>
            <a:ext cx="21945600"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200" y="12712704"/>
            <a:ext cx="5689600" cy="730248"/>
          </a:xfrm>
          <a:prstGeom prst="rect">
            <a:avLst/>
          </a:prstGeom>
        </p:spPr>
        <p:txBody>
          <a:bodyPr vert="horz" lIns="91440" tIns="45720" rIns="91440" bIns="45720" rtlCol="0" anchor="ctr"/>
          <a:lstStyle>
            <a:lvl1pPr algn="l">
              <a:defRPr sz="2400">
                <a:solidFill>
                  <a:schemeClr val="tx1">
                    <a:tint val="75000"/>
                  </a:schemeClr>
                </a:solidFill>
              </a:defRPr>
            </a:lvl1pPr>
          </a:lstStyle>
          <a:p>
            <a:pPr hangingPunct="1">
              <a:lnSpc>
                <a:spcPct val="100000"/>
              </a:lnSpc>
            </a:pPr>
            <a:fld id="{9D76068A-346A-1D4C-BBE7-2028EBC13A7B}" type="datetime1">
              <a:rPr lang="en-US" kern="1200" smtClean="0">
                <a:solidFill>
                  <a:prstClr val="black">
                    <a:tint val="75000"/>
                  </a:prstClr>
                </a:solidFill>
                <a:latin typeface="Calibri"/>
                <a:ea typeface=""/>
                <a:cs typeface=""/>
              </a:rPr>
              <a:pPr hangingPunct="1">
                <a:lnSpc>
                  <a:spcPct val="100000"/>
                </a:lnSpc>
              </a:pPr>
              <a:t>7/26/17</a:t>
            </a:fld>
            <a:endParaRPr lang="en-US" kern="1200" dirty="0">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8331200" y="12712704"/>
            <a:ext cx="7721600" cy="730248"/>
          </a:xfrm>
          <a:prstGeom prst="rect">
            <a:avLst/>
          </a:prstGeom>
        </p:spPr>
        <p:txBody>
          <a:bodyPr vert="horz" lIns="91440" tIns="45720" rIns="91440" bIns="45720" rtlCol="0" anchor="ctr"/>
          <a:lstStyle>
            <a:lvl1pPr algn="ctr">
              <a:defRPr sz="2400">
                <a:solidFill>
                  <a:schemeClr val="tx1">
                    <a:tint val="75000"/>
                  </a:schemeClr>
                </a:solidFill>
              </a:defRPr>
            </a:lvl1pPr>
          </a:lstStyle>
          <a:p>
            <a:pPr hangingPunct="1">
              <a:lnSpc>
                <a:spcPct val="100000"/>
              </a:lnSpc>
            </a:pPr>
            <a:endParaRPr lang="en-US" kern="1200" dirty="0">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18694400" y="13030224"/>
            <a:ext cx="5689600" cy="730248"/>
          </a:xfrm>
          <a:prstGeom prst="rect">
            <a:avLst/>
          </a:prstGeom>
        </p:spPr>
        <p:txBody>
          <a:bodyPr vert="horz" lIns="91440" tIns="45720" rIns="91440" bIns="45720" rtlCol="0" anchor="ctr"/>
          <a:lstStyle>
            <a:lvl1pPr algn="r">
              <a:defRPr sz="2400">
                <a:solidFill>
                  <a:schemeClr val="tx1">
                    <a:tint val="75000"/>
                  </a:schemeClr>
                </a:solidFill>
              </a:defRPr>
            </a:lvl1pPr>
          </a:lstStyle>
          <a:p>
            <a:pPr hangingPunct="1">
              <a:lnSpc>
                <a:spcPct val="100000"/>
              </a:lnSpc>
            </a:pPr>
            <a:fld id="{9A0204A8-AFB4-894B-B7A1-210E55B1E886}" type="slidenum">
              <a:rPr lang="en-US" kern="1200" smtClean="0">
                <a:solidFill>
                  <a:prstClr val="black">
                    <a:tint val="75000"/>
                  </a:prstClr>
                </a:solidFill>
                <a:latin typeface="Calibri"/>
                <a:ea typeface=""/>
                <a:cs typeface=""/>
              </a:rPr>
              <a:pPr hangingPunct="1">
                <a:lnSpc>
                  <a:spcPct val="100000"/>
                </a:lnSpc>
              </a:pPr>
              <a:t>‹#›</a:t>
            </a:fld>
            <a:endParaRPr lang="en-US" kern="1200" dirty="0">
              <a:solidFill>
                <a:prstClr val="black">
                  <a:tint val="75000"/>
                </a:prstClr>
              </a:solidFill>
              <a:latin typeface="Calibri"/>
              <a:ea typeface=""/>
              <a:cs typeface=""/>
            </a:endParaRPr>
          </a:p>
        </p:txBody>
      </p:sp>
    </p:spTree>
    <p:extLst>
      <p:ext uri="{BB962C8B-B14F-4D97-AF65-F5344CB8AC3E}">
        <p14:creationId xmlns:p14="http://schemas.microsoft.com/office/powerpoint/2010/main" val="181365344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Lst>
  <p:timing>
    <p:tnLst>
      <p:par>
        <p:cTn id="1" dur="indefinite" restart="never" nodeType="tmRoot"/>
      </p:par>
    </p:tnLst>
  </p:timing>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012825" y="1009650"/>
            <a:ext cx="21822271" cy="147463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3" name="Shape 3"/>
          <p:cNvSpPr>
            <a:spLocks noGrp="1"/>
          </p:cNvSpPr>
          <p:nvPr>
            <p:ph type="body" idx="1"/>
          </p:nvPr>
        </p:nvSpPr>
        <p:spPr>
          <a:xfrm>
            <a:off x="1009650" y="2396776"/>
            <a:ext cx="21879422" cy="956037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indent="0">
              <a:defRPr sz="6000">
                <a:latin typeface="FreightSansLFPro"/>
                <a:ea typeface="FreightSansLFPro"/>
                <a:cs typeface="FreightSansLFPro"/>
                <a:sym typeface="FreightSansLFPro"/>
              </a:defRPr>
            </a:lvl2pPr>
            <a:lvl3pPr marL="228600" indent="-228600">
              <a:buClr>
                <a:srgbClr val="4591B3"/>
              </a:buClr>
              <a:buSzPct val="50000"/>
              <a:buChar char="•"/>
              <a:defRPr sz="6000">
                <a:latin typeface="FreightSansLFPro"/>
                <a:ea typeface="FreightSansLFPro"/>
                <a:cs typeface="FreightSansLFPro"/>
                <a:sym typeface="FreightSansLFPro"/>
              </a:defRPr>
            </a:lvl3pPr>
            <a:lvl4pPr marL="254000" indent="0">
              <a:buClr>
                <a:srgbClr val="4591B3"/>
              </a:buClr>
              <a:buSzPct val="100000"/>
              <a:buChar char="-"/>
              <a:defRPr sz="4000">
                <a:latin typeface="FreightSansLFPro"/>
                <a:ea typeface="FreightSansLFPro"/>
                <a:cs typeface="FreightSansLFPro"/>
                <a:sym typeface="FreightSansLFPro"/>
              </a:defRPr>
            </a:lvl4pPr>
            <a:lvl5pPr marL="254000" indent="0">
              <a:buClr>
                <a:srgbClr val="4591B3"/>
              </a:buClr>
              <a:buSzPct val="100000"/>
              <a:buChar char="-"/>
              <a:defRPr sz="4000">
                <a:latin typeface="FreightSansLFPro"/>
                <a:ea typeface="FreightSansLFPro"/>
                <a:cs typeface="FreightSansLFPro"/>
                <a:sym typeface="FreightSansLFPro"/>
              </a:defRPr>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23487126" y="12988188"/>
            <a:ext cx="317500" cy="303480"/>
          </a:xfrm>
          <a:prstGeom prst="rect">
            <a:avLst/>
          </a:prstGeom>
          <a:ln w="12700">
            <a:miter lim="400000"/>
          </a:ln>
        </p:spPr>
        <p:txBody>
          <a:bodyPr wrap="none" lIns="0" tIns="0" rIns="0" bIns="0" anchor="ctr">
            <a:spAutoFit/>
          </a:bodyPr>
          <a:lstStyle>
            <a:lvl1pPr defTabSz="546100">
              <a:lnSpc>
                <a:spcPct val="100000"/>
              </a:lnSpc>
              <a:defRPr sz="2400">
                <a:solidFill>
                  <a:srgbClr val="6A717D"/>
                </a:solidFill>
                <a:latin typeface="+mj-lt"/>
                <a:ea typeface="+mj-ea"/>
                <a:cs typeface="+mj-cs"/>
                <a:sym typeface="FreightSansLFPro Medium"/>
              </a:defRPr>
            </a:lvl1pPr>
          </a:lstStyle>
          <a:p>
            <a:fld id="{86CB4B4D-7CA3-9044-876B-883B54F8677D}" type="slidenum">
              <a:rPr/>
              <a:pPr/>
              <a:t>‹#›</a:t>
            </a:fld>
            <a:endParaRPr dirty="0"/>
          </a:p>
        </p:txBody>
      </p:sp>
    </p:spTree>
    <p:extLst>
      <p:ext uri="{BB962C8B-B14F-4D97-AF65-F5344CB8AC3E}">
        <p14:creationId xmlns:p14="http://schemas.microsoft.com/office/powerpoint/2010/main" val="1373788512"/>
      </p:ext>
    </p:extLst>
  </p:cSld>
  <p:clrMap bg1="dk1" tx1="lt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ransition spd="med"/>
  <p:hf hdr="0" ftr="0" dt="0"/>
  <p:txStyles>
    <p:title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9pPr>
    </p:titleStyle>
    <p:bodyStyle>
      <a:lvl1pPr marL="0" marR="0" indent="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120000"/>
        </a:lnSpc>
        <a:spcBef>
          <a:spcPts val="0"/>
        </a:spcBef>
        <a:spcAft>
          <a:spcPts val="0"/>
        </a:spcAft>
        <a:buClrTx/>
        <a:buSzTx/>
        <a:buFontTx/>
        <a:buNone/>
        <a:tabLst/>
        <a:defRPr sz="7000" b="0" i="0" u="none" strike="noStrike" cap="none" spc="0" baseline="0">
          <a:ln>
            <a:noFill/>
          </a:ln>
          <a:solidFill>
            <a:srgbClr val="646A73"/>
          </a:solidFill>
          <a:uFillTx/>
          <a:latin typeface="FreightSansLFPro Semibold"/>
          <a:ea typeface="FreightSansLFPro Semibold"/>
          <a:cs typeface="FreightSansLFPro Semibold"/>
          <a:sym typeface="FreightSansLFPro Semibold"/>
        </a:defRPr>
      </a:lvl9pPr>
    </p:bodyStyle>
    <p:otherStyle>
      <a:lvl1pPr marL="0" marR="0" indent="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1pPr>
      <a:lvl2pPr marL="0" marR="0" indent="228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2pPr>
      <a:lvl3pPr marL="0" marR="0" indent="457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3pPr>
      <a:lvl4pPr marL="0" marR="0" indent="685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4pPr>
      <a:lvl5pPr marL="0" marR="0" indent="9144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5pPr>
      <a:lvl6pPr marL="0" marR="0" indent="11430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6pPr>
      <a:lvl7pPr marL="0" marR="0" indent="13716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7pPr>
      <a:lvl8pPr marL="0" marR="0" indent="16002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8pPr>
      <a:lvl9pPr marL="0" marR="0" indent="1828800" algn="ctr" defTabSz="5461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hangingPunct="1">
              <a:lnSpc>
                <a:spcPct val="100000"/>
              </a:lnSpc>
            </a:pPr>
            <a:fld id="{B108BD3F-845E-4EF2-84D5-2BF924FFBE84}" type="datetimeFigureOut">
              <a:rPr lang="en-US" kern="1200" smtClean="0">
                <a:solidFill>
                  <a:prstClr val="black">
                    <a:tint val="75000"/>
                  </a:prstClr>
                </a:solidFill>
                <a:latin typeface="Calibri" panose="020F0502020204030204"/>
                <a:ea typeface=""/>
                <a:cs typeface=""/>
              </a:rPr>
              <a:pPr defTabSz="1828800" hangingPunct="1">
                <a:lnSpc>
                  <a:spcPct val="100000"/>
                </a:lnSpc>
              </a:pPr>
              <a:t>7/26/17</a:t>
            </a:fld>
            <a:endParaRPr lang="en-US" kern="120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hangingPunct="1">
              <a:lnSpc>
                <a:spcPct val="100000"/>
              </a:lnSpc>
            </a:pPr>
            <a:endParaRPr lang="en-US" kern="120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hangingPunct="1">
              <a:lnSpc>
                <a:spcPct val="100000"/>
              </a:lnSpc>
            </a:pPr>
            <a:fld id="{C7F25FAD-3ABA-4E66-B02D-EA6BB0735AB9}" type="slidenum">
              <a:rPr lang="en-US" kern="1200" smtClean="0">
                <a:solidFill>
                  <a:prstClr val="black">
                    <a:tint val="75000"/>
                  </a:prstClr>
                </a:solidFill>
                <a:latin typeface="Calibri" panose="020F0502020204030204"/>
                <a:ea typeface=""/>
                <a:cs typeface=""/>
              </a:rPr>
              <a:pPr defTabSz="1828800" hangingPunct="1">
                <a:lnSpc>
                  <a:spcPct val="100000"/>
                </a:lnSpc>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941223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hangingPunct="1">
              <a:lnSpc>
                <a:spcPct val="100000"/>
              </a:lnSpc>
            </a:pPr>
            <a:fld id="{B108BD3F-845E-4EF2-84D5-2BF924FFBE84}" type="datetimeFigureOut">
              <a:rPr lang="en-US" kern="1200" smtClean="0">
                <a:solidFill>
                  <a:prstClr val="black">
                    <a:tint val="75000"/>
                  </a:prstClr>
                </a:solidFill>
                <a:latin typeface="Calibri" panose="020F0502020204030204"/>
                <a:ea typeface=""/>
                <a:cs typeface=""/>
              </a:rPr>
              <a:pPr defTabSz="1828800" hangingPunct="1">
                <a:lnSpc>
                  <a:spcPct val="100000"/>
                </a:lnSpc>
              </a:pPr>
              <a:t>7/26/17</a:t>
            </a:fld>
            <a:endParaRPr lang="en-US" kern="120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hangingPunct="1">
              <a:lnSpc>
                <a:spcPct val="100000"/>
              </a:lnSpc>
            </a:pPr>
            <a:endParaRPr lang="en-US" kern="120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hangingPunct="1">
              <a:lnSpc>
                <a:spcPct val="100000"/>
              </a:lnSpc>
            </a:pPr>
            <a:fld id="{C7F25FAD-3ABA-4E66-B02D-EA6BB0735AB9}" type="slidenum">
              <a:rPr lang="en-US" kern="1200" smtClean="0">
                <a:solidFill>
                  <a:prstClr val="black">
                    <a:tint val="75000"/>
                  </a:prstClr>
                </a:solidFill>
                <a:latin typeface="Calibri" panose="020F0502020204030204"/>
                <a:ea typeface=""/>
                <a:cs typeface=""/>
              </a:rPr>
              <a:pPr defTabSz="1828800" hangingPunct="1">
                <a:lnSpc>
                  <a:spcPct val="100000"/>
                </a:lnSpc>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5395196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Wordmark-Cover.pdf"/>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37698" y="5080000"/>
            <a:ext cx="10106525" cy="3556000"/>
          </a:xfrm>
          <a:prstGeom prst="rect">
            <a:avLst/>
          </a:prstGeom>
        </p:spPr>
      </p:pic>
    </p:spTree>
    <p:extLst>
      <p:ext uri="{BB962C8B-B14F-4D97-AF65-F5344CB8AC3E}">
        <p14:creationId xmlns:p14="http://schemas.microsoft.com/office/powerpoint/2010/main" val="1051588026"/>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ransition spd="med"/>
  <p:txStyles>
    <p:titleStyle>
      <a:lvl1pPr algn="ctr" defTabSz="546088">
        <a:defRPr sz="11500">
          <a:solidFill>
            <a:srgbClr val="53585F"/>
          </a:solidFill>
          <a:latin typeface="+mj-lt"/>
          <a:ea typeface="+mj-ea"/>
          <a:cs typeface="+mj-cs"/>
          <a:sym typeface="Helvetica"/>
        </a:defRPr>
      </a:lvl1pPr>
      <a:lvl2pPr indent="228594" algn="ctr" defTabSz="546088">
        <a:defRPr sz="11500">
          <a:solidFill>
            <a:srgbClr val="53585F"/>
          </a:solidFill>
          <a:latin typeface="+mj-lt"/>
          <a:ea typeface="+mj-ea"/>
          <a:cs typeface="+mj-cs"/>
          <a:sym typeface="Helvetica"/>
        </a:defRPr>
      </a:lvl2pPr>
      <a:lvl3pPr indent="457189" algn="ctr" defTabSz="546088">
        <a:defRPr sz="11500">
          <a:solidFill>
            <a:srgbClr val="53585F"/>
          </a:solidFill>
          <a:latin typeface="+mj-lt"/>
          <a:ea typeface="+mj-ea"/>
          <a:cs typeface="+mj-cs"/>
          <a:sym typeface="Helvetica"/>
        </a:defRPr>
      </a:lvl3pPr>
      <a:lvl4pPr indent="685783" algn="ctr" defTabSz="546088">
        <a:defRPr sz="11500">
          <a:solidFill>
            <a:srgbClr val="53585F"/>
          </a:solidFill>
          <a:latin typeface="+mj-lt"/>
          <a:ea typeface="+mj-ea"/>
          <a:cs typeface="+mj-cs"/>
          <a:sym typeface="Helvetica"/>
        </a:defRPr>
      </a:lvl4pPr>
      <a:lvl5pPr indent="914377" algn="ctr" defTabSz="546088">
        <a:defRPr sz="11500">
          <a:solidFill>
            <a:srgbClr val="53585F"/>
          </a:solidFill>
          <a:latin typeface="+mj-lt"/>
          <a:ea typeface="+mj-ea"/>
          <a:cs typeface="+mj-cs"/>
          <a:sym typeface="Helvetica"/>
        </a:defRPr>
      </a:lvl5pPr>
      <a:lvl6pPr indent="1142971" algn="ctr" defTabSz="546088">
        <a:defRPr sz="11500">
          <a:solidFill>
            <a:srgbClr val="53585F"/>
          </a:solidFill>
          <a:latin typeface="+mj-lt"/>
          <a:ea typeface="+mj-ea"/>
          <a:cs typeface="+mj-cs"/>
          <a:sym typeface="Helvetica"/>
        </a:defRPr>
      </a:lvl6pPr>
      <a:lvl7pPr indent="1371566" algn="ctr" defTabSz="546088">
        <a:defRPr sz="11500">
          <a:solidFill>
            <a:srgbClr val="53585F"/>
          </a:solidFill>
          <a:latin typeface="+mj-lt"/>
          <a:ea typeface="+mj-ea"/>
          <a:cs typeface="+mj-cs"/>
          <a:sym typeface="Helvetica"/>
        </a:defRPr>
      </a:lvl7pPr>
      <a:lvl8pPr indent="1600160" algn="ctr" defTabSz="546088">
        <a:defRPr sz="11500">
          <a:solidFill>
            <a:srgbClr val="53585F"/>
          </a:solidFill>
          <a:latin typeface="+mj-lt"/>
          <a:ea typeface="+mj-ea"/>
          <a:cs typeface="+mj-cs"/>
          <a:sym typeface="Helvetica"/>
        </a:defRPr>
      </a:lvl8pPr>
      <a:lvl9pPr indent="1828754" algn="ctr" defTabSz="546088">
        <a:defRPr sz="11500">
          <a:solidFill>
            <a:srgbClr val="53585F"/>
          </a:solidFill>
          <a:latin typeface="+mj-lt"/>
          <a:ea typeface="+mj-ea"/>
          <a:cs typeface="+mj-cs"/>
          <a:sym typeface="Helvetica"/>
        </a:defRPr>
      </a:lvl9pPr>
    </p:titleStyle>
    <p:bodyStyle>
      <a:lvl1pPr algn="ctr" defTabSz="546088">
        <a:defRPr sz="4800">
          <a:solidFill>
            <a:srgbClr val="53585F"/>
          </a:solidFill>
          <a:latin typeface="+mj-lt"/>
          <a:ea typeface="+mj-ea"/>
          <a:cs typeface="+mj-cs"/>
          <a:sym typeface="Helvetica"/>
        </a:defRPr>
      </a:lvl1pPr>
      <a:lvl2pPr algn="ctr" defTabSz="546088">
        <a:defRPr sz="4800">
          <a:solidFill>
            <a:srgbClr val="53585F"/>
          </a:solidFill>
          <a:latin typeface="+mj-lt"/>
          <a:ea typeface="+mj-ea"/>
          <a:cs typeface="+mj-cs"/>
          <a:sym typeface="Helvetica"/>
        </a:defRPr>
      </a:lvl2pPr>
      <a:lvl3pPr algn="ctr" defTabSz="546088">
        <a:defRPr sz="4800">
          <a:solidFill>
            <a:srgbClr val="53585F"/>
          </a:solidFill>
          <a:latin typeface="+mj-lt"/>
          <a:ea typeface="+mj-ea"/>
          <a:cs typeface="+mj-cs"/>
          <a:sym typeface="Helvetica"/>
        </a:defRPr>
      </a:lvl3pPr>
      <a:lvl4pPr algn="ctr" defTabSz="546088">
        <a:defRPr sz="4800">
          <a:solidFill>
            <a:srgbClr val="53585F"/>
          </a:solidFill>
          <a:latin typeface="+mj-lt"/>
          <a:ea typeface="+mj-ea"/>
          <a:cs typeface="+mj-cs"/>
          <a:sym typeface="Helvetica"/>
        </a:defRPr>
      </a:lvl4pPr>
      <a:lvl5pPr algn="ctr" defTabSz="546088">
        <a:defRPr sz="4800">
          <a:solidFill>
            <a:srgbClr val="53585F"/>
          </a:solidFill>
          <a:latin typeface="+mj-lt"/>
          <a:ea typeface="+mj-ea"/>
          <a:cs typeface="+mj-cs"/>
          <a:sym typeface="Helvetica"/>
        </a:defRPr>
      </a:lvl5pPr>
      <a:lvl6pPr indent="241295" algn="ctr" defTabSz="546088">
        <a:defRPr sz="4800">
          <a:solidFill>
            <a:srgbClr val="53585F"/>
          </a:solidFill>
          <a:latin typeface="+mj-lt"/>
          <a:ea typeface="+mj-ea"/>
          <a:cs typeface="+mj-cs"/>
          <a:sym typeface="Helvetica"/>
        </a:defRPr>
      </a:lvl6pPr>
      <a:lvl7pPr indent="469890" algn="ctr" defTabSz="546088">
        <a:defRPr sz="4800">
          <a:solidFill>
            <a:srgbClr val="53585F"/>
          </a:solidFill>
          <a:latin typeface="+mj-lt"/>
          <a:ea typeface="+mj-ea"/>
          <a:cs typeface="+mj-cs"/>
          <a:sym typeface="Helvetica"/>
        </a:defRPr>
      </a:lvl7pPr>
      <a:lvl8pPr indent="711182" algn="ctr" defTabSz="546088">
        <a:defRPr sz="4800">
          <a:solidFill>
            <a:srgbClr val="53585F"/>
          </a:solidFill>
          <a:latin typeface="+mj-lt"/>
          <a:ea typeface="+mj-ea"/>
          <a:cs typeface="+mj-cs"/>
          <a:sym typeface="Helvetica"/>
        </a:defRPr>
      </a:lvl8pPr>
      <a:lvl9pPr indent="952478" algn="ctr" defTabSz="546088">
        <a:defRPr sz="4800">
          <a:solidFill>
            <a:srgbClr val="53585F"/>
          </a:solidFill>
          <a:latin typeface="+mj-lt"/>
          <a:ea typeface="+mj-ea"/>
          <a:cs typeface="+mj-cs"/>
          <a:sym typeface="Helvetica"/>
        </a:defRPr>
      </a:lvl9pPr>
    </p:bodyStyle>
    <p:otherStyle>
      <a:lvl1pPr algn="ctr" defTabSz="546088">
        <a:defRPr sz="2400">
          <a:solidFill>
            <a:schemeClr val="tx1"/>
          </a:solidFill>
          <a:latin typeface="+mn-lt"/>
          <a:ea typeface="+mn-ea"/>
          <a:cs typeface="+mn-cs"/>
          <a:sym typeface="Helvetica"/>
        </a:defRPr>
      </a:lvl1pPr>
      <a:lvl2pPr indent="228594" algn="ctr" defTabSz="546088">
        <a:defRPr sz="2400">
          <a:solidFill>
            <a:schemeClr val="tx1"/>
          </a:solidFill>
          <a:latin typeface="+mn-lt"/>
          <a:ea typeface="+mn-ea"/>
          <a:cs typeface="+mn-cs"/>
          <a:sym typeface="Helvetica"/>
        </a:defRPr>
      </a:lvl2pPr>
      <a:lvl3pPr indent="457189" algn="ctr" defTabSz="546088">
        <a:defRPr sz="2400">
          <a:solidFill>
            <a:schemeClr val="tx1"/>
          </a:solidFill>
          <a:latin typeface="+mn-lt"/>
          <a:ea typeface="+mn-ea"/>
          <a:cs typeface="+mn-cs"/>
          <a:sym typeface="Helvetica"/>
        </a:defRPr>
      </a:lvl3pPr>
      <a:lvl4pPr indent="685783" algn="ctr" defTabSz="546088">
        <a:defRPr sz="2400">
          <a:solidFill>
            <a:schemeClr val="tx1"/>
          </a:solidFill>
          <a:latin typeface="+mn-lt"/>
          <a:ea typeface="+mn-ea"/>
          <a:cs typeface="+mn-cs"/>
          <a:sym typeface="Helvetica"/>
        </a:defRPr>
      </a:lvl4pPr>
      <a:lvl5pPr indent="914377" algn="ctr" defTabSz="546088">
        <a:defRPr sz="2400">
          <a:solidFill>
            <a:schemeClr val="tx1"/>
          </a:solidFill>
          <a:latin typeface="+mn-lt"/>
          <a:ea typeface="+mn-ea"/>
          <a:cs typeface="+mn-cs"/>
          <a:sym typeface="Helvetica"/>
        </a:defRPr>
      </a:lvl5pPr>
      <a:lvl6pPr indent="1142971" algn="ctr" defTabSz="546088">
        <a:defRPr sz="2400">
          <a:solidFill>
            <a:schemeClr val="tx1"/>
          </a:solidFill>
          <a:latin typeface="+mn-lt"/>
          <a:ea typeface="+mn-ea"/>
          <a:cs typeface="+mn-cs"/>
          <a:sym typeface="Helvetica"/>
        </a:defRPr>
      </a:lvl6pPr>
      <a:lvl7pPr indent="1371566" algn="ctr" defTabSz="546088">
        <a:defRPr sz="2400">
          <a:solidFill>
            <a:schemeClr val="tx1"/>
          </a:solidFill>
          <a:latin typeface="+mn-lt"/>
          <a:ea typeface="+mn-ea"/>
          <a:cs typeface="+mn-cs"/>
          <a:sym typeface="Helvetica"/>
        </a:defRPr>
      </a:lvl7pPr>
      <a:lvl8pPr indent="1600160" algn="ctr" defTabSz="546088">
        <a:defRPr sz="2400">
          <a:solidFill>
            <a:schemeClr val="tx1"/>
          </a:solidFill>
          <a:latin typeface="+mn-lt"/>
          <a:ea typeface="+mn-ea"/>
          <a:cs typeface="+mn-cs"/>
          <a:sym typeface="Helvetica"/>
        </a:defRPr>
      </a:lvl8pPr>
      <a:lvl9pPr indent="1828754" algn="ctr" defTabSz="546088">
        <a:defRPr sz="2400">
          <a:solidFill>
            <a:schemeClr val="tx1"/>
          </a:solidFill>
          <a:latin typeface="+mn-lt"/>
          <a:ea typeface="+mn-ea"/>
          <a:cs typeface="+mn-cs"/>
          <a:sym typeface="Helvetic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19200" y="3200403"/>
            <a:ext cx="21945600" cy="74405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3"/>
          <a:stretch>
            <a:fillRect/>
          </a:stretch>
        </p:blipFill>
        <p:spPr>
          <a:xfrm rot="5400000">
            <a:off x="19016968" y="5957603"/>
            <a:ext cx="13661435" cy="1746229"/>
          </a:xfrm>
          <a:prstGeom prst="rect">
            <a:avLst/>
          </a:prstGeom>
        </p:spPr>
      </p:pic>
    </p:spTree>
    <p:extLst>
      <p:ext uri="{BB962C8B-B14F-4D97-AF65-F5344CB8AC3E}">
        <p14:creationId xmlns:p14="http://schemas.microsoft.com/office/powerpoint/2010/main" val="56522775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9215" rtl="0" eaLnBrk="1" latinLnBrk="0" hangingPunct="1">
        <a:spcBef>
          <a:spcPct val="0"/>
        </a:spcBef>
        <a:buNone/>
        <a:defRPr sz="10667" kern="1200" spc="-187" baseline="0">
          <a:gradFill>
            <a:gsLst>
              <a:gs pos="1250">
                <a:schemeClr val="bg1"/>
              </a:gs>
              <a:gs pos="100000">
                <a:schemeClr val="bg1"/>
              </a:gs>
            </a:gsLst>
            <a:lin ang="5400000" scaled="0"/>
          </a:gradFill>
          <a:latin typeface="Segoe UI Light"/>
          <a:ea typeface="+mj-ea"/>
          <a:cs typeface="+mj-cs"/>
        </a:defRPr>
      </a:lvl1pPr>
    </p:titleStyle>
    <p:bodyStyle>
      <a:lvl1pPr marL="914411" indent="-914411" algn="l" defTabSz="1219215" rtl="0" eaLnBrk="1" latinLnBrk="0" hangingPunct="1">
        <a:lnSpc>
          <a:spcPct val="90000"/>
        </a:lnSpc>
        <a:spcBef>
          <a:spcPts val="2133"/>
        </a:spcBef>
        <a:buFont typeface="Arial"/>
        <a:buChar char="•"/>
        <a:defRPr sz="7467" b="0" i="0" kern="1200">
          <a:gradFill>
            <a:gsLst>
              <a:gs pos="1250">
                <a:schemeClr val="bg1"/>
              </a:gs>
              <a:gs pos="100000">
                <a:schemeClr val="bg1"/>
              </a:gs>
            </a:gsLst>
            <a:lin ang="5400000" scaled="0"/>
          </a:gradFill>
          <a:latin typeface="+mj-lt"/>
          <a:ea typeface="+mn-ea"/>
          <a:cs typeface="+mn-cs"/>
        </a:defRPr>
      </a:lvl1pPr>
      <a:lvl2pPr marL="1981225" indent="-762010" algn="l" defTabSz="1219215" rtl="0" eaLnBrk="1" latinLnBrk="0" hangingPunct="1">
        <a:lnSpc>
          <a:spcPct val="90000"/>
        </a:lnSpc>
        <a:spcBef>
          <a:spcPts val="2133"/>
        </a:spcBef>
        <a:buFont typeface="Arial"/>
        <a:buChar char="–"/>
        <a:defRPr sz="5333" b="0" i="0" kern="1200">
          <a:gradFill>
            <a:gsLst>
              <a:gs pos="1250">
                <a:schemeClr val="bg1"/>
              </a:gs>
              <a:gs pos="100000">
                <a:schemeClr val="bg1"/>
              </a:gs>
            </a:gsLst>
            <a:lin ang="5400000" scaled="0"/>
          </a:gradFill>
          <a:latin typeface="Segoe UI"/>
          <a:ea typeface="+mn-ea"/>
          <a:cs typeface="+mn-cs"/>
        </a:defRPr>
      </a:lvl2pPr>
      <a:lvl3pPr marL="3048038"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3pPr>
      <a:lvl4pPr marL="4267253"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4pPr>
      <a:lvl5pPr marL="5486469"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19200" y="3200403"/>
            <a:ext cx="21945600" cy="74405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2"/>
          <a:stretch>
            <a:fillRect/>
          </a:stretch>
        </p:blipFill>
        <p:spPr>
          <a:xfrm rot="5400000">
            <a:off x="19016968" y="5957603"/>
            <a:ext cx="13661435" cy="1746229"/>
          </a:xfrm>
          <a:prstGeom prst="rect">
            <a:avLst/>
          </a:prstGeom>
        </p:spPr>
      </p:pic>
    </p:spTree>
    <p:extLst>
      <p:ext uri="{BB962C8B-B14F-4D97-AF65-F5344CB8AC3E}">
        <p14:creationId xmlns:p14="http://schemas.microsoft.com/office/powerpoint/2010/main" val="204637435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9215" rtl="0" eaLnBrk="1" latinLnBrk="0" hangingPunct="1">
        <a:spcBef>
          <a:spcPct val="0"/>
        </a:spcBef>
        <a:buNone/>
        <a:defRPr sz="10667" kern="1200" spc="-187" baseline="0">
          <a:gradFill>
            <a:gsLst>
              <a:gs pos="1250">
                <a:schemeClr val="bg1"/>
              </a:gs>
              <a:gs pos="100000">
                <a:schemeClr val="bg1"/>
              </a:gs>
            </a:gsLst>
            <a:lin ang="5400000" scaled="0"/>
          </a:gradFill>
          <a:latin typeface="Segoe UI Light"/>
          <a:ea typeface="+mj-ea"/>
          <a:cs typeface="+mj-cs"/>
        </a:defRPr>
      </a:lvl1pPr>
    </p:titleStyle>
    <p:bodyStyle>
      <a:lvl1pPr marL="914411" indent="-914411" algn="l" defTabSz="1219215" rtl="0" eaLnBrk="1" latinLnBrk="0" hangingPunct="1">
        <a:lnSpc>
          <a:spcPct val="90000"/>
        </a:lnSpc>
        <a:spcBef>
          <a:spcPts val="2133"/>
        </a:spcBef>
        <a:buFont typeface="Arial"/>
        <a:buChar char="•"/>
        <a:defRPr sz="7467" b="0" i="0" kern="1200">
          <a:gradFill>
            <a:gsLst>
              <a:gs pos="1250">
                <a:schemeClr val="bg1"/>
              </a:gs>
              <a:gs pos="100000">
                <a:schemeClr val="bg1"/>
              </a:gs>
            </a:gsLst>
            <a:lin ang="5400000" scaled="0"/>
          </a:gradFill>
          <a:latin typeface="+mj-lt"/>
          <a:ea typeface="+mn-ea"/>
          <a:cs typeface="+mn-cs"/>
        </a:defRPr>
      </a:lvl1pPr>
      <a:lvl2pPr marL="1981225" indent="-762010" algn="l" defTabSz="1219215" rtl="0" eaLnBrk="1" latinLnBrk="0" hangingPunct="1">
        <a:lnSpc>
          <a:spcPct val="90000"/>
        </a:lnSpc>
        <a:spcBef>
          <a:spcPts val="2133"/>
        </a:spcBef>
        <a:buFont typeface="Arial"/>
        <a:buChar char="–"/>
        <a:defRPr sz="5333" b="0" i="0" kern="1200">
          <a:gradFill>
            <a:gsLst>
              <a:gs pos="1250">
                <a:schemeClr val="bg1"/>
              </a:gs>
              <a:gs pos="100000">
                <a:schemeClr val="bg1"/>
              </a:gs>
            </a:gsLst>
            <a:lin ang="5400000" scaled="0"/>
          </a:gradFill>
          <a:latin typeface="Segoe UI"/>
          <a:ea typeface="+mn-ea"/>
          <a:cs typeface="+mn-cs"/>
        </a:defRPr>
      </a:lvl2pPr>
      <a:lvl3pPr marL="3048038"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3pPr>
      <a:lvl4pPr marL="4267253"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4pPr>
      <a:lvl5pPr marL="5486469"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19200" y="3200403"/>
            <a:ext cx="21945600" cy="74405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3"/>
          <a:stretch>
            <a:fillRect/>
          </a:stretch>
        </p:blipFill>
        <p:spPr>
          <a:xfrm rot="5400000">
            <a:off x="19016968" y="5957603"/>
            <a:ext cx="13661435" cy="1746229"/>
          </a:xfrm>
          <a:prstGeom prst="rect">
            <a:avLst/>
          </a:prstGeom>
        </p:spPr>
      </p:pic>
    </p:spTree>
    <p:extLst>
      <p:ext uri="{BB962C8B-B14F-4D97-AF65-F5344CB8AC3E}">
        <p14:creationId xmlns:p14="http://schemas.microsoft.com/office/powerpoint/2010/main" val="2120829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9215" rtl="0" eaLnBrk="1" latinLnBrk="0" hangingPunct="1">
        <a:spcBef>
          <a:spcPct val="0"/>
        </a:spcBef>
        <a:buNone/>
        <a:defRPr sz="10667" kern="1200" spc="-187" baseline="0">
          <a:gradFill>
            <a:gsLst>
              <a:gs pos="1250">
                <a:schemeClr val="bg1"/>
              </a:gs>
              <a:gs pos="100000">
                <a:schemeClr val="bg1"/>
              </a:gs>
            </a:gsLst>
            <a:lin ang="5400000" scaled="0"/>
          </a:gradFill>
          <a:latin typeface="Segoe UI Light"/>
          <a:ea typeface="+mj-ea"/>
          <a:cs typeface="+mj-cs"/>
        </a:defRPr>
      </a:lvl1pPr>
    </p:titleStyle>
    <p:bodyStyle>
      <a:lvl1pPr marL="914411" indent="-914411" algn="l" defTabSz="1219215" rtl="0" eaLnBrk="1" latinLnBrk="0" hangingPunct="1">
        <a:lnSpc>
          <a:spcPct val="90000"/>
        </a:lnSpc>
        <a:spcBef>
          <a:spcPts val="2133"/>
        </a:spcBef>
        <a:buFont typeface="Arial"/>
        <a:buChar char="•"/>
        <a:defRPr sz="7467" b="0" i="0" kern="1200">
          <a:gradFill>
            <a:gsLst>
              <a:gs pos="1250">
                <a:schemeClr val="bg1"/>
              </a:gs>
              <a:gs pos="100000">
                <a:schemeClr val="bg1"/>
              </a:gs>
            </a:gsLst>
            <a:lin ang="5400000" scaled="0"/>
          </a:gradFill>
          <a:latin typeface="+mj-lt"/>
          <a:ea typeface="+mn-ea"/>
          <a:cs typeface="+mn-cs"/>
        </a:defRPr>
      </a:lvl1pPr>
      <a:lvl2pPr marL="1981225" indent="-762010" algn="l" defTabSz="1219215" rtl="0" eaLnBrk="1" latinLnBrk="0" hangingPunct="1">
        <a:lnSpc>
          <a:spcPct val="90000"/>
        </a:lnSpc>
        <a:spcBef>
          <a:spcPts val="2133"/>
        </a:spcBef>
        <a:buFont typeface="Arial"/>
        <a:buChar char="–"/>
        <a:defRPr sz="5333" b="0" i="0" kern="1200">
          <a:gradFill>
            <a:gsLst>
              <a:gs pos="1250">
                <a:schemeClr val="bg1"/>
              </a:gs>
              <a:gs pos="100000">
                <a:schemeClr val="bg1"/>
              </a:gs>
            </a:gsLst>
            <a:lin ang="5400000" scaled="0"/>
          </a:gradFill>
          <a:latin typeface="Segoe UI"/>
          <a:ea typeface="+mn-ea"/>
          <a:cs typeface="+mn-cs"/>
        </a:defRPr>
      </a:lvl2pPr>
      <a:lvl3pPr marL="3048038"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3pPr>
      <a:lvl4pPr marL="4267253"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4pPr>
      <a:lvl5pPr marL="5486469"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19200" y="3200403"/>
            <a:ext cx="21945600" cy="74405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2"/>
          <a:stretch>
            <a:fillRect/>
          </a:stretch>
        </p:blipFill>
        <p:spPr>
          <a:xfrm rot="5400000">
            <a:off x="19016968" y="5957603"/>
            <a:ext cx="13661435" cy="1746229"/>
          </a:xfrm>
          <a:prstGeom prst="rect">
            <a:avLst/>
          </a:prstGeom>
        </p:spPr>
      </p:pic>
    </p:spTree>
    <p:extLst>
      <p:ext uri="{BB962C8B-B14F-4D97-AF65-F5344CB8AC3E}">
        <p14:creationId xmlns:p14="http://schemas.microsoft.com/office/powerpoint/2010/main" val="129641456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9215" rtl="0" eaLnBrk="1" latinLnBrk="0" hangingPunct="1">
        <a:spcBef>
          <a:spcPct val="0"/>
        </a:spcBef>
        <a:buNone/>
        <a:defRPr sz="10667" kern="1200" spc="-187" baseline="0">
          <a:gradFill>
            <a:gsLst>
              <a:gs pos="1250">
                <a:schemeClr val="bg1"/>
              </a:gs>
              <a:gs pos="100000">
                <a:schemeClr val="bg1"/>
              </a:gs>
            </a:gsLst>
            <a:lin ang="5400000" scaled="0"/>
          </a:gradFill>
          <a:latin typeface="Segoe UI Light"/>
          <a:ea typeface="+mj-ea"/>
          <a:cs typeface="+mj-cs"/>
        </a:defRPr>
      </a:lvl1pPr>
    </p:titleStyle>
    <p:bodyStyle>
      <a:lvl1pPr marL="914411" indent="-914411" algn="l" defTabSz="1219215" rtl="0" eaLnBrk="1" latinLnBrk="0" hangingPunct="1">
        <a:lnSpc>
          <a:spcPct val="90000"/>
        </a:lnSpc>
        <a:spcBef>
          <a:spcPts val="2133"/>
        </a:spcBef>
        <a:buFont typeface="Arial"/>
        <a:buChar char="•"/>
        <a:defRPr sz="7467" b="0" i="0" kern="1200">
          <a:gradFill>
            <a:gsLst>
              <a:gs pos="1250">
                <a:schemeClr val="bg1"/>
              </a:gs>
              <a:gs pos="100000">
                <a:schemeClr val="bg1"/>
              </a:gs>
            </a:gsLst>
            <a:lin ang="5400000" scaled="0"/>
          </a:gradFill>
          <a:latin typeface="+mj-lt"/>
          <a:ea typeface="+mn-ea"/>
          <a:cs typeface="+mn-cs"/>
        </a:defRPr>
      </a:lvl1pPr>
      <a:lvl2pPr marL="1981225" indent="-762010" algn="l" defTabSz="1219215" rtl="0" eaLnBrk="1" latinLnBrk="0" hangingPunct="1">
        <a:lnSpc>
          <a:spcPct val="90000"/>
        </a:lnSpc>
        <a:spcBef>
          <a:spcPts val="2133"/>
        </a:spcBef>
        <a:buFont typeface="Arial"/>
        <a:buChar char="–"/>
        <a:defRPr sz="5333" b="0" i="0" kern="1200">
          <a:gradFill>
            <a:gsLst>
              <a:gs pos="1250">
                <a:schemeClr val="bg1"/>
              </a:gs>
              <a:gs pos="100000">
                <a:schemeClr val="bg1"/>
              </a:gs>
            </a:gsLst>
            <a:lin ang="5400000" scaled="0"/>
          </a:gradFill>
          <a:latin typeface="Segoe UI"/>
          <a:ea typeface="+mn-ea"/>
          <a:cs typeface="+mn-cs"/>
        </a:defRPr>
      </a:lvl2pPr>
      <a:lvl3pPr marL="3048038"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3pPr>
      <a:lvl4pPr marL="4267253"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4pPr>
      <a:lvl5pPr marL="5486469"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0" cy="2286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19200" y="3200403"/>
            <a:ext cx="21945600" cy="74405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3"/>
          <a:stretch>
            <a:fillRect/>
          </a:stretch>
        </p:blipFill>
        <p:spPr>
          <a:xfrm rot="5400000">
            <a:off x="19016968" y="5957603"/>
            <a:ext cx="13661435" cy="1746229"/>
          </a:xfrm>
          <a:prstGeom prst="rect">
            <a:avLst/>
          </a:prstGeom>
        </p:spPr>
      </p:pic>
    </p:spTree>
    <p:extLst>
      <p:ext uri="{BB962C8B-B14F-4D97-AF65-F5344CB8AC3E}">
        <p14:creationId xmlns:p14="http://schemas.microsoft.com/office/powerpoint/2010/main" val="186555409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9215" rtl="0" eaLnBrk="1" latinLnBrk="0" hangingPunct="1">
        <a:spcBef>
          <a:spcPct val="0"/>
        </a:spcBef>
        <a:buNone/>
        <a:defRPr sz="10667" kern="1200" spc="-187" baseline="0">
          <a:gradFill>
            <a:gsLst>
              <a:gs pos="1250">
                <a:schemeClr val="bg1"/>
              </a:gs>
              <a:gs pos="100000">
                <a:schemeClr val="bg1"/>
              </a:gs>
            </a:gsLst>
            <a:lin ang="5400000" scaled="0"/>
          </a:gradFill>
          <a:latin typeface="Segoe UI Light"/>
          <a:ea typeface="+mj-ea"/>
          <a:cs typeface="+mj-cs"/>
        </a:defRPr>
      </a:lvl1pPr>
    </p:titleStyle>
    <p:bodyStyle>
      <a:lvl1pPr marL="914411" indent="-914411" algn="l" defTabSz="1219215" rtl="0" eaLnBrk="1" latinLnBrk="0" hangingPunct="1">
        <a:lnSpc>
          <a:spcPct val="90000"/>
        </a:lnSpc>
        <a:spcBef>
          <a:spcPts val="2133"/>
        </a:spcBef>
        <a:buFont typeface="Arial"/>
        <a:buChar char="•"/>
        <a:defRPr sz="7467" b="0" i="0" kern="1200">
          <a:gradFill>
            <a:gsLst>
              <a:gs pos="1250">
                <a:schemeClr val="bg1"/>
              </a:gs>
              <a:gs pos="100000">
                <a:schemeClr val="bg1"/>
              </a:gs>
            </a:gsLst>
            <a:lin ang="5400000" scaled="0"/>
          </a:gradFill>
          <a:latin typeface="+mj-lt"/>
          <a:ea typeface="+mn-ea"/>
          <a:cs typeface="+mn-cs"/>
        </a:defRPr>
      </a:lvl1pPr>
      <a:lvl2pPr marL="1981225" indent="-762010" algn="l" defTabSz="1219215" rtl="0" eaLnBrk="1" latinLnBrk="0" hangingPunct="1">
        <a:lnSpc>
          <a:spcPct val="90000"/>
        </a:lnSpc>
        <a:spcBef>
          <a:spcPts val="2133"/>
        </a:spcBef>
        <a:buFont typeface="Arial"/>
        <a:buChar char="–"/>
        <a:defRPr sz="5333" b="0" i="0" kern="1200">
          <a:gradFill>
            <a:gsLst>
              <a:gs pos="1250">
                <a:schemeClr val="bg1"/>
              </a:gs>
              <a:gs pos="100000">
                <a:schemeClr val="bg1"/>
              </a:gs>
            </a:gsLst>
            <a:lin ang="5400000" scaled="0"/>
          </a:gradFill>
          <a:latin typeface="Segoe UI"/>
          <a:ea typeface="+mn-ea"/>
          <a:cs typeface="+mn-cs"/>
        </a:defRPr>
      </a:lvl2pPr>
      <a:lvl3pPr marL="3048038"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3pPr>
      <a:lvl4pPr marL="4267253"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4pPr>
      <a:lvl5pPr marL="5486469" indent="-609608" algn="l" defTabSz="1219215" rtl="0" eaLnBrk="1" latinLnBrk="0" hangingPunct="1">
        <a:lnSpc>
          <a:spcPct val="90000"/>
        </a:lnSpc>
        <a:spcBef>
          <a:spcPts val="2133"/>
        </a:spcBef>
        <a:buFont typeface="Arial"/>
        <a:buChar char="»"/>
        <a:defRPr sz="4800" b="0" i="0" kern="1200">
          <a:gradFill>
            <a:gsLst>
              <a:gs pos="1250">
                <a:schemeClr val="bg1"/>
              </a:gs>
              <a:gs pos="100000">
                <a:schemeClr val="bg1"/>
              </a:gs>
            </a:gsLst>
            <a:lin ang="5400000" scaled="0"/>
          </a:gradFill>
          <a:latin typeface="Segoe UI"/>
          <a:ea typeface="+mn-ea"/>
          <a:cs typeface="+mn-cs"/>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tiff"/><Relationship Id="rId5" Type="http://schemas.openxmlformats.org/officeDocument/2006/relationships/image" Target="../media/image29.tiff"/><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8.tiff"/><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jpg"/><Relationship Id="rId1" Type="http://schemas.openxmlformats.org/officeDocument/2006/relationships/slideLayout" Target="../slideLayouts/slideLayout23.xml"/><Relationship Id="rId2"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jpg"/><Relationship Id="rId7" Type="http://schemas.openxmlformats.org/officeDocument/2006/relationships/image" Target="../media/image28.tiff"/><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42.jpeg"/><Relationship Id="rId5" Type="http://schemas.openxmlformats.org/officeDocument/2006/relationships/image" Target="../media/image43.jpg"/><Relationship Id="rId6" Type="http://schemas.openxmlformats.org/officeDocument/2006/relationships/image" Target="../media/image28.tiff"/><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chart" Target="../charts/char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chart" Target="../charts/char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chart" Target="../charts/char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44.png"/><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54.xml"/><Relationship Id="rId2" Type="http://schemas.openxmlformats.org/officeDocument/2006/relationships/notesSlide" Target="../notesSlides/notes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49.jpeg"/><Relationship Id="rId3"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52.png"/><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jpeg"/><Relationship Id="rId9" Type="http://schemas.openxmlformats.org/officeDocument/2006/relationships/image" Target="../media/image62.jpeg"/><Relationship Id="rId10" Type="http://schemas.openxmlformats.org/officeDocument/2006/relationships/image" Target="../media/image63.jpeg"/><Relationship Id="rId1" Type="http://schemas.openxmlformats.org/officeDocument/2006/relationships/slideLayout" Target="../slideLayouts/slideLayout92.xml"/><Relationship Id="rId2"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1" Type="http://schemas.openxmlformats.org/officeDocument/2006/relationships/image" Target="../media/image73.jpeg"/><Relationship Id="rId12" Type="http://schemas.openxmlformats.org/officeDocument/2006/relationships/image" Target="../media/image74.jpeg"/><Relationship Id="rId13" Type="http://schemas.openxmlformats.org/officeDocument/2006/relationships/image" Target="../media/image75.jpeg"/><Relationship Id="rId1" Type="http://schemas.openxmlformats.org/officeDocument/2006/relationships/slideLayout" Target="../slideLayouts/slideLayout92.xml"/><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71.jpeg"/><Relationship Id="rId10" Type="http://schemas.openxmlformats.org/officeDocument/2006/relationships/image" Target="../media/image7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79.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80.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81.tiff"/><Relationship Id="rId3" Type="http://schemas.openxmlformats.org/officeDocument/2006/relationships/image" Target="../media/image82.tiff"/></Relationships>
</file>

<file path=ppt/slides/_rels/slide58.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93.png"/><Relationship Id="rId13" Type="http://schemas.openxmlformats.org/officeDocument/2006/relationships/image" Target="../media/image94.png"/><Relationship Id="rId1" Type="http://schemas.openxmlformats.org/officeDocument/2006/relationships/slideLayout" Target="../slideLayouts/slideLayout126.xml"/><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96.png"/><Relationship Id="rId3" Type="http://schemas.openxmlformats.org/officeDocument/2006/relationships/image" Target="../media/image1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168.xml"/><Relationship Id="rId2"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44.xml"/><Relationship Id="rId4" Type="http://schemas.openxmlformats.org/officeDocument/2006/relationships/image" Target="../media/image105.png"/><Relationship Id="rId1" Type="http://schemas.microsoft.com/office/2007/relationships/media" Target="../media/media2.mov"/><Relationship Id="rId2" Type="http://schemas.openxmlformats.org/officeDocument/2006/relationships/video" Target="../media/media2.mov"/></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9" Type="http://schemas.openxmlformats.org/officeDocument/2006/relationships/image" Target="../media/image113.png"/><Relationship Id="rId20" Type="http://schemas.openxmlformats.org/officeDocument/2006/relationships/image" Target="../media/image124.png"/><Relationship Id="rId10" Type="http://schemas.openxmlformats.org/officeDocument/2006/relationships/image" Target="../media/image114.png"/><Relationship Id="rId11" Type="http://schemas.openxmlformats.org/officeDocument/2006/relationships/image" Target="../media/image115.png"/><Relationship Id="rId12" Type="http://schemas.openxmlformats.org/officeDocument/2006/relationships/image" Target="../media/image116.png"/><Relationship Id="rId13" Type="http://schemas.openxmlformats.org/officeDocument/2006/relationships/image" Target="../media/image117.png"/><Relationship Id="rId14" Type="http://schemas.openxmlformats.org/officeDocument/2006/relationships/image" Target="../media/image118.png"/><Relationship Id="rId15" Type="http://schemas.openxmlformats.org/officeDocument/2006/relationships/image" Target="../media/image119.png"/><Relationship Id="rId16" Type="http://schemas.openxmlformats.org/officeDocument/2006/relationships/image" Target="../media/image120.png"/><Relationship Id="rId17" Type="http://schemas.openxmlformats.org/officeDocument/2006/relationships/image" Target="../media/image121.png"/><Relationship Id="rId18" Type="http://schemas.openxmlformats.org/officeDocument/2006/relationships/image" Target="../media/image122.tiff"/><Relationship Id="rId19" Type="http://schemas.openxmlformats.org/officeDocument/2006/relationships/image" Target="../media/image123.tiff"/><Relationship Id="rId1" Type="http://schemas.openxmlformats.org/officeDocument/2006/relationships/slideLayout" Target="../slideLayouts/slideLayout5.xml"/><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411712" y="5888736"/>
            <a:ext cx="1682496" cy="168249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6" name="Right Arrow 5"/>
          <p:cNvSpPr/>
          <p:nvPr/>
        </p:nvSpPr>
        <p:spPr>
          <a:xfrm rot="6722522">
            <a:off x="8857037" y="9259824"/>
            <a:ext cx="3950208" cy="1280160"/>
          </a:xfrm>
          <a:prstGeom prst="rightArrow">
            <a:avLst>
              <a:gd name="adj1" fmla="val 45841"/>
              <a:gd name="adj2" fmla="val 80772"/>
            </a:avLst>
          </a:prstGeom>
          <a:gradFill>
            <a:gsLst>
              <a:gs pos="33000">
                <a:srgbClr val="017E70"/>
              </a:gs>
              <a:gs pos="15000">
                <a:srgbClr val="00B050"/>
              </a:gs>
              <a:gs pos="78000">
                <a:schemeClr val="accent1">
                  <a:lumMod val="75000"/>
                </a:schemeClr>
              </a:gs>
            </a:gsLst>
            <a:lin ang="108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ight Arrow 7"/>
          <p:cNvSpPr/>
          <p:nvPr/>
        </p:nvSpPr>
        <p:spPr>
          <a:xfrm rot="19637660">
            <a:off x="12949885" y="3541936"/>
            <a:ext cx="6183478" cy="1280160"/>
          </a:xfrm>
          <a:prstGeom prst="rightArrow">
            <a:avLst>
              <a:gd name="adj1" fmla="val 45841"/>
              <a:gd name="adj2" fmla="val 80772"/>
            </a:avLst>
          </a:prstGeom>
          <a:gradFill flip="none" rotWithShape="1">
            <a:gsLst>
              <a:gs pos="43000">
                <a:srgbClr val="6B4D66"/>
              </a:gs>
              <a:gs pos="15000">
                <a:srgbClr val="D5666C"/>
              </a:gs>
              <a:gs pos="100000">
                <a:schemeClr val="accent1">
                  <a:lumMod val="7500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9" name="Right Arrow 8"/>
          <p:cNvSpPr/>
          <p:nvPr/>
        </p:nvSpPr>
        <p:spPr>
          <a:xfrm rot="11254932">
            <a:off x="8245476" y="5765715"/>
            <a:ext cx="2619505" cy="1280160"/>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Tree>
    <p:extLst>
      <p:ext uri="{BB962C8B-B14F-4D97-AF65-F5344CB8AC3E}">
        <p14:creationId xmlns:p14="http://schemas.microsoft.com/office/powerpoint/2010/main" val="149637658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411712" y="5888736"/>
            <a:ext cx="1682496" cy="168249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ight Arrow 7"/>
          <p:cNvSpPr/>
          <p:nvPr/>
        </p:nvSpPr>
        <p:spPr>
          <a:xfrm rot="19637660">
            <a:off x="12949885" y="3541936"/>
            <a:ext cx="6183478" cy="1280160"/>
          </a:xfrm>
          <a:prstGeom prst="rightArrow">
            <a:avLst>
              <a:gd name="adj1" fmla="val 45841"/>
              <a:gd name="adj2" fmla="val 80772"/>
            </a:avLst>
          </a:prstGeom>
          <a:gradFill flip="none" rotWithShape="1">
            <a:gsLst>
              <a:gs pos="43000">
                <a:srgbClr val="6B4D66"/>
              </a:gs>
              <a:gs pos="15000">
                <a:srgbClr val="D5666C"/>
              </a:gs>
              <a:gs pos="100000">
                <a:schemeClr val="accent1">
                  <a:lumMod val="7500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7" name="Title 1"/>
          <p:cNvSpPr>
            <a:spLocks noGrp="1"/>
          </p:cNvSpPr>
          <p:nvPr>
            <p:ph type="title"/>
          </p:nvPr>
        </p:nvSpPr>
        <p:spPr>
          <a:xfrm>
            <a:off x="4195040" y="1559080"/>
            <a:ext cx="11846584" cy="1581151"/>
          </a:xfrm>
        </p:spPr>
        <p:txBody>
          <a:bodyPr/>
          <a:lstStyle/>
          <a:p>
            <a:r>
              <a:rPr lang="en-US" sz="8800" dirty="0" smtClean="0"/>
              <a:t>What does it mean to have negative impact?</a:t>
            </a:r>
            <a:endParaRPr lang="en-US" sz="8800" dirty="0"/>
          </a:p>
        </p:txBody>
      </p:sp>
      <p:sp>
        <p:nvSpPr>
          <p:cNvPr id="10" name="Title 1"/>
          <p:cNvSpPr txBox="1">
            <a:spLocks/>
          </p:cNvSpPr>
          <p:nvPr/>
        </p:nvSpPr>
        <p:spPr>
          <a:xfrm>
            <a:off x="10813276" y="8738586"/>
            <a:ext cx="11846584"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en-US" sz="7200" dirty="0" smtClean="0">
                <a:solidFill>
                  <a:srgbClr val="D5666C"/>
                </a:solidFill>
              </a:rPr>
              <a:t>No external impact.</a:t>
            </a:r>
          </a:p>
          <a:p>
            <a:pPr hangingPunct="1"/>
            <a:r>
              <a:rPr lang="en-US" sz="7200" dirty="0" smtClean="0">
                <a:solidFill>
                  <a:srgbClr val="D5666C"/>
                </a:solidFill>
              </a:rPr>
              <a:t>Uncertain impact.</a:t>
            </a:r>
          </a:p>
          <a:p>
            <a:pPr hangingPunct="1"/>
            <a:r>
              <a:rPr lang="en-US" sz="7200" dirty="0" smtClean="0">
                <a:solidFill>
                  <a:srgbClr val="D5666C"/>
                </a:solidFill>
              </a:rPr>
              <a:t>Misinterpreted impact.</a:t>
            </a:r>
            <a:endParaRPr lang="en-US" sz="7200" dirty="0">
              <a:solidFill>
                <a:srgbClr val="D5666C"/>
              </a:solidFill>
            </a:endParaRPr>
          </a:p>
        </p:txBody>
      </p:sp>
    </p:spTree>
    <p:extLst>
      <p:ext uri="{BB962C8B-B14F-4D97-AF65-F5344CB8AC3E}">
        <p14:creationId xmlns:p14="http://schemas.microsoft.com/office/powerpoint/2010/main" val="118438100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411712" y="5888736"/>
            <a:ext cx="1682496" cy="168249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ight Arrow 7"/>
          <p:cNvSpPr/>
          <p:nvPr/>
        </p:nvSpPr>
        <p:spPr>
          <a:xfrm rot="19637660">
            <a:off x="12993428" y="3629022"/>
            <a:ext cx="6183478" cy="1280160"/>
          </a:xfrm>
          <a:prstGeom prst="rightArrow">
            <a:avLst>
              <a:gd name="adj1" fmla="val 45841"/>
              <a:gd name="adj2" fmla="val 80772"/>
            </a:avLst>
          </a:prstGeom>
          <a:gradFill flip="none" rotWithShape="1">
            <a:gsLst>
              <a:gs pos="43000">
                <a:srgbClr val="6B4D66"/>
              </a:gs>
              <a:gs pos="15000">
                <a:srgbClr val="D5666C"/>
              </a:gs>
              <a:gs pos="100000">
                <a:schemeClr val="accent1">
                  <a:lumMod val="7500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0" name="Right Arrow 9"/>
          <p:cNvSpPr/>
          <p:nvPr/>
        </p:nvSpPr>
        <p:spPr>
          <a:xfrm rot="10041693">
            <a:off x="7055431" y="6920465"/>
            <a:ext cx="3961164" cy="1280160"/>
          </a:xfrm>
          <a:prstGeom prst="rightArrow">
            <a:avLst>
              <a:gd name="adj1" fmla="val 45841"/>
              <a:gd name="adj2" fmla="val 80772"/>
            </a:avLst>
          </a:prstGeom>
          <a:gradFill>
            <a:gsLst>
              <a:gs pos="33000">
                <a:srgbClr val="017E70"/>
              </a:gs>
              <a:gs pos="15000">
                <a:srgbClr val="00B050"/>
              </a:gs>
              <a:gs pos="78000">
                <a:schemeClr val="accent1">
                  <a:lumMod val="75000"/>
                </a:schemeClr>
              </a:gs>
            </a:gsLst>
            <a:lin ang="108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2" name="Title 1"/>
          <p:cNvSpPr>
            <a:spLocks noGrp="1"/>
          </p:cNvSpPr>
          <p:nvPr>
            <p:ph type="title"/>
          </p:nvPr>
        </p:nvSpPr>
        <p:spPr>
          <a:xfrm>
            <a:off x="1414515" y="2415541"/>
            <a:ext cx="12565732" cy="1581151"/>
          </a:xfrm>
        </p:spPr>
        <p:txBody>
          <a:bodyPr/>
          <a:lstStyle/>
          <a:p>
            <a:r>
              <a:rPr lang="en-US" sz="8800" smtClean="0"/>
              <a:t>Need to course </a:t>
            </a:r>
            <a:r>
              <a:rPr lang="en-US" sz="8800" dirty="0" smtClean="0"/>
              <a:t>correct.</a:t>
            </a:r>
            <a:endParaRPr lang="en-US" sz="8800" dirty="0"/>
          </a:p>
        </p:txBody>
      </p:sp>
      <p:sp>
        <p:nvSpPr>
          <p:cNvPr id="7" name="Title 1"/>
          <p:cNvSpPr txBox="1">
            <a:spLocks/>
          </p:cNvSpPr>
          <p:nvPr/>
        </p:nvSpPr>
        <p:spPr>
          <a:xfrm>
            <a:off x="2470870" y="9286590"/>
            <a:ext cx="11509377"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en-US" sz="6600" dirty="0" smtClean="0">
                <a:solidFill>
                  <a:schemeClr val="accent2">
                    <a:lumMod val="75000"/>
                  </a:schemeClr>
                </a:solidFill>
              </a:rPr>
              <a:t>Good negative ideas go counter to the </a:t>
            </a:r>
            <a:r>
              <a:rPr lang="en-US" sz="6600" smtClean="0">
                <a:solidFill>
                  <a:schemeClr val="accent2">
                    <a:lumMod val="75000"/>
                  </a:schemeClr>
                </a:solidFill>
              </a:rPr>
              <a:t>prevailing wisdom.</a:t>
            </a:r>
            <a:endParaRPr lang="en-US" sz="6600" dirty="0">
              <a:solidFill>
                <a:schemeClr val="accent2">
                  <a:lumMod val="75000"/>
                </a:schemeClr>
              </a:solidFill>
            </a:endParaRPr>
          </a:p>
        </p:txBody>
      </p:sp>
    </p:spTree>
    <p:extLst>
      <p:ext uri="{BB962C8B-B14F-4D97-AF65-F5344CB8AC3E}">
        <p14:creationId xmlns:p14="http://schemas.microsoft.com/office/powerpoint/2010/main" val="76369759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411712" y="5888736"/>
            <a:ext cx="1682496" cy="168249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ight Arrow 7"/>
          <p:cNvSpPr/>
          <p:nvPr/>
        </p:nvSpPr>
        <p:spPr>
          <a:xfrm rot="19637660">
            <a:off x="12949885" y="3541936"/>
            <a:ext cx="6183478" cy="1280160"/>
          </a:xfrm>
          <a:prstGeom prst="rightArrow">
            <a:avLst>
              <a:gd name="adj1" fmla="val 45841"/>
              <a:gd name="adj2" fmla="val 80772"/>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0" name="Right Arrow 9"/>
          <p:cNvSpPr/>
          <p:nvPr/>
        </p:nvSpPr>
        <p:spPr>
          <a:xfrm rot="13164980">
            <a:off x="10004460" y="4871001"/>
            <a:ext cx="1473165" cy="1280160"/>
          </a:xfrm>
          <a:prstGeom prst="rightArrow">
            <a:avLst>
              <a:gd name="adj1" fmla="val 45841"/>
              <a:gd name="adj2" fmla="val 80772"/>
            </a:avLst>
          </a:prstGeom>
          <a:gradFill>
            <a:gsLst>
              <a:gs pos="33000">
                <a:srgbClr val="017E70"/>
              </a:gs>
              <a:gs pos="15000">
                <a:srgbClr val="00B050"/>
              </a:gs>
              <a:gs pos="78000">
                <a:schemeClr val="accent1">
                  <a:lumMod val="75000"/>
                </a:schemeClr>
              </a:gs>
            </a:gsLst>
            <a:lin ang="108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9" name="Title 1"/>
          <p:cNvSpPr txBox="1">
            <a:spLocks/>
          </p:cNvSpPr>
          <p:nvPr/>
        </p:nvSpPr>
        <p:spPr>
          <a:xfrm>
            <a:off x="1414515" y="1559080"/>
            <a:ext cx="12565732"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en-US" sz="8800" smtClean="0"/>
              <a:t>Negative results are commonly not impactful.</a:t>
            </a:r>
            <a:endParaRPr lang="en-US" sz="8800" dirty="0"/>
          </a:p>
        </p:txBody>
      </p:sp>
      <p:sp>
        <p:nvSpPr>
          <p:cNvPr id="11" name="TextBox 10"/>
          <p:cNvSpPr txBox="1"/>
          <p:nvPr/>
        </p:nvSpPr>
        <p:spPr>
          <a:xfrm>
            <a:off x="4513336" y="6484511"/>
            <a:ext cx="4715062" cy="12187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lnSpc>
                <a:spcPct val="110000"/>
              </a:lnSpc>
              <a:spcBef>
                <a:spcPts val="0"/>
              </a:spcBef>
              <a:spcAft>
                <a:spcPts val="0"/>
              </a:spcAft>
              <a:buClrTx/>
              <a:buSzTx/>
              <a:buFontTx/>
              <a:buNone/>
              <a:tabLst/>
            </a:pPr>
            <a:r>
              <a:rPr kumimoji="0" lang="en-US" sz="7200" b="0" i="0" u="none" strike="noStrike" cap="none" spc="0" normalizeH="0" baseline="0" dirty="0" smtClean="0">
                <a:ln>
                  <a:noFill/>
                </a:ln>
                <a:solidFill>
                  <a:srgbClr val="7D8490"/>
                </a:solidFill>
                <a:effectLst/>
                <a:uFillTx/>
                <a:latin typeface="+mj-lt"/>
                <a:ea typeface="Vista Sans OT Medium"/>
                <a:cs typeface="Vista Sans OT Medium"/>
                <a:sym typeface="Vista Sans OT Medium"/>
              </a:rPr>
              <a:t>Your</a:t>
            </a:r>
            <a:r>
              <a:rPr kumimoji="0" lang="en-US" sz="7200" b="0" i="0" u="none" strike="noStrike" cap="none" spc="0" normalizeH="0" dirty="0" smtClean="0">
                <a:ln>
                  <a:noFill/>
                </a:ln>
                <a:solidFill>
                  <a:srgbClr val="7D8490"/>
                </a:solidFill>
                <a:effectLst/>
                <a:uFillTx/>
                <a:latin typeface="+mj-lt"/>
                <a:ea typeface="Vista Sans OT Medium"/>
                <a:cs typeface="Vista Sans OT Medium"/>
                <a:sym typeface="Vista Sans OT Medium"/>
              </a:rPr>
              <a:t> idea</a:t>
            </a:r>
            <a:endParaRPr kumimoji="0" lang="en-US" sz="7200" b="0" i="0" u="none" strike="noStrike" cap="none" spc="0" normalizeH="0" baseline="0" dirty="0">
              <a:ln>
                <a:noFill/>
              </a:ln>
              <a:solidFill>
                <a:srgbClr val="7D8490"/>
              </a:solidFill>
              <a:effectLst/>
              <a:uFillTx/>
              <a:latin typeface="+mj-lt"/>
              <a:ea typeface="Vista Sans OT Medium"/>
              <a:cs typeface="Vista Sans OT Medium"/>
              <a:sym typeface="Vista Sans OT Medium"/>
            </a:endParaRPr>
          </a:p>
        </p:txBody>
      </p:sp>
      <p:cxnSp>
        <p:nvCxnSpPr>
          <p:cNvPr id="13" name="Straight Arrow Connector 12"/>
          <p:cNvCxnSpPr/>
          <p:nvPr/>
        </p:nvCxnSpPr>
        <p:spPr>
          <a:xfrm flipV="1">
            <a:off x="8391244" y="5888736"/>
            <a:ext cx="1642771" cy="734397"/>
          </a:xfrm>
          <a:prstGeom prst="straightConnector1">
            <a:avLst/>
          </a:prstGeom>
          <a:noFill/>
          <a:ln w="76200" cap="flat">
            <a:solidFill>
              <a:schemeClr val="bg2"/>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4" name="TextBox 13"/>
          <p:cNvSpPr txBox="1"/>
          <p:nvPr/>
        </p:nvSpPr>
        <p:spPr>
          <a:xfrm>
            <a:off x="7327454" y="9264661"/>
            <a:ext cx="7477118" cy="2437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lnSpc>
                <a:spcPct val="110000"/>
              </a:lnSpc>
              <a:spcBef>
                <a:spcPts val="0"/>
              </a:spcBef>
              <a:spcAft>
                <a:spcPts val="0"/>
              </a:spcAft>
              <a:buClrTx/>
              <a:buSzTx/>
              <a:buFontTx/>
              <a:buNone/>
              <a:tabLst/>
            </a:pPr>
            <a:r>
              <a:rPr kumimoji="0" lang="en-US" sz="7200" b="0" i="0" u="none" strike="noStrike" cap="none" spc="0" normalizeH="0" baseline="0" dirty="0" smtClean="0">
                <a:ln>
                  <a:noFill/>
                </a:ln>
                <a:solidFill>
                  <a:srgbClr val="7D8490"/>
                </a:solidFill>
                <a:effectLst/>
                <a:uFillTx/>
                <a:latin typeface="+mj-lt"/>
                <a:ea typeface="Vista Sans OT Medium"/>
                <a:cs typeface="Vista Sans OT Medium"/>
                <a:sym typeface="Vista Sans OT Medium"/>
              </a:rPr>
              <a:t>No one believes</a:t>
            </a:r>
            <a:r>
              <a:rPr kumimoji="0" lang="en-US" sz="7200" b="0" i="0" u="none" strike="noStrike" cap="none" spc="0" normalizeH="0" dirty="0" smtClean="0">
                <a:ln>
                  <a:noFill/>
                </a:ln>
                <a:solidFill>
                  <a:srgbClr val="7D8490"/>
                </a:solidFill>
                <a:effectLst/>
                <a:uFillTx/>
                <a:latin typeface="+mj-lt"/>
                <a:ea typeface="Vista Sans OT Medium"/>
                <a:cs typeface="Vista Sans OT Medium"/>
                <a:sym typeface="Vista Sans OT Medium"/>
              </a:rPr>
              <a:t> in the converse.</a:t>
            </a:r>
            <a:endParaRPr kumimoji="0" lang="en-US" sz="7200" b="0" i="0" u="none" strike="noStrike" cap="none" spc="0" normalizeH="0" baseline="0" dirty="0">
              <a:ln>
                <a:noFill/>
              </a:ln>
              <a:solidFill>
                <a:srgbClr val="7D8490"/>
              </a:solidFill>
              <a:effectLst/>
              <a:uFillTx/>
              <a:latin typeface="+mj-lt"/>
              <a:ea typeface="Vista Sans OT Medium"/>
              <a:cs typeface="Vista Sans OT Medium"/>
              <a:sym typeface="Vista Sans OT Medium"/>
            </a:endParaRPr>
          </a:p>
        </p:txBody>
      </p:sp>
      <p:cxnSp>
        <p:nvCxnSpPr>
          <p:cNvPr id="15" name="Straight Arrow Connector 14"/>
          <p:cNvCxnSpPr/>
          <p:nvPr/>
        </p:nvCxnSpPr>
        <p:spPr>
          <a:xfrm flipV="1">
            <a:off x="12337476" y="8417947"/>
            <a:ext cx="756731" cy="846715"/>
          </a:xfrm>
          <a:prstGeom prst="straightConnector1">
            <a:avLst/>
          </a:prstGeom>
          <a:noFill/>
          <a:ln w="76200" cap="flat">
            <a:solidFill>
              <a:schemeClr val="bg2"/>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7" name="Right Arrow 16"/>
          <p:cNvSpPr/>
          <p:nvPr/>
        </p:nvSpPr>
        <p:spPr>
          <a:xfrm rot="2300925">
            <a:off x="13064152" y="7290795"/>
            <a:ext cx="1583070" cy="1280160"/>
          </a:xfrm>
          <a:prstGeom prst="rightArrow">
            <a:avLst>
              <a:gd name="adj1" fmla="val 45841"/>
              <a:gd name="adj2" fmla="val 80772"/>
            </a:avLst>
          </a:prstGeom>
          <a:gradFill flip="none" rotWithShape="1">
            <a:gsLst>
              <a:gs pos="43000">
                <a:srgbClr val="6B4D66"/>
              </a:gs>
              <a:gs pos="15000">
                <a:srgbClr val="D5666C"/>
              </a:gs>
              <a:gs pos="100000">
                <a:schemeClr val="accent1">
                  <a:lumMod val="7500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Tree>
    <p:extLst>
      <p:ext uri="{BB962C8B-B14F-4D97-AF65-F5344CB8AC3E}">
        <p14:creationId xmlns:p14="http://schemas.microsoft.com/office/powerpoint/2010/main" val="129887782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411712" y="5888736"/>
            <a:ext cx="1682496" cy="168249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ight Arrow 7"/>
          <p:cNvSpPr/>
          <p:nvPr/>
        </p:nvSpPr>
        <p:spPr>
          <a:xfrm rot="19637660">
            <a:off x="12949885" y="3541936"/>
            <a:ext cx="6183478" cy="1280160"/>
          </a:xfrm>
          <a:prstGeom prst="rightArrow">
            <a:avLst>
              <a:gd name="adj1" fmla="val 45841"/>
              <a:gd name="adj2" fmla="val 80772"/>
            </a:avLst>
          </a:prstGeom>
          <a:gradFill flip="none" rotWithShape="1">
            <a:gsLst>
              <a:gs pos="43000">
                <a:srgbClr val="6B4D66"/>
              </a:gs>
              <a:gs pos="15000">
                <a:srgbClr val="D5666C"/>
              </a:gs>
              <a:gs pos="100000">
                <a:schemeClr val="accent1">
                  <a:lumMod val="7500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7" name="Title 1"/>
          <p:cNvSpPr txBox="1">
            <a:spLocks/>
          </p:cNvSpPr>
          <p:nvPr/>
        </p:nvSpPr>
        <p:spPr>
          <a:xfrm>
            <a:off x="1414515" y="1559080"/>
            <a:ext cx="12565732"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en-US" sz="8800" dirty="0" smtClean="0"/>
              <a:t>How to avoid this?</a:t>
            </a:r>
            <a:endParaRPr lang="en-US" sz="8800" dirty="0"/>
          </a:p>
        </p:txBody>
      </p:sp>
    </p:spTree>
    <p:extLst>
      <p:ext uri="{BB962C8B-B14F-4D97-AF65-F5344CB8AC3E}">
        <p14:creationId xmlns:p14="http://schemas.microsoft.com/office/powerpoint/2010/main" val="11526614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905" y="3364747"/>
            <a:ext cx="22742191" cy="1581151"/>
          </a:xfrm>
        </p:spPr>
        <p:txBody>
          <a:bodyPr/>
          <a:lstStyle/>
          <a:p>
            <a:r>
              <a:rPr lang="en-US" sz="8000" dirty="0" smtClean="0"/>
              <a:t>1. A case study in language + vision tasks</a:t>
            </a:r>
            <a:endParaRPr lang="en-US" sz="8000" dirty="0"/>
          </a:p>
        </p:txBody>
      </p:sp>
      <p:sp>
        <p:nvSpPr>
          <p:cNvPr id="4" name="Title 1"/>
          <p:cNvSpPr txBox="1">
            <a:spLocks/>
          </p:cNvSpPr>
          <p:nvPr/>
        </p:nvSpPr>
        <p:spPr>
          <a:xfrm>
            <a:off x="820904" y="5528827"/>
            <a:ext cx="22742191"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en-US" sz="8000" dirty="0" smtClean="0"/>
              <a:t>2. The approaching challenges with AI + vision</a:t>
            </a:r>
            <a:endParaRPr lang="en-US" sz="8000" dirty="0"/>
          </a:p>
        </p:txBody>
      </p:sp>
    </p:spTree>
    <p:extLst>
      <p:ext uri="{BB962C8B-B14F-4D97-AF65-F5344CB8AC3E}">
        <p14:creationId xmlns:p14="http://schemas.microsoft.com/office/powerpoint/2010/main" val="30735476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642" y="5645829"/>
            <a:ext cx="15773400" cy="2651126"/>
          </a:xfrm>
        </p:spPr>
        <p:txBody>
          <a:bodyPr/>
          <a:lstStyle/>
          <a:p>
            <a:r>
              <a:rPr lang="en-US" dirty="0" smtClean="0"/>
              <a:t>Let’s look back…</a:t>
            </a:r>
            <a:endParaRPr lang="en-US" dirty="0"/>
          </a:p>
        </p:txBody>
      </p:sp>
    </p:spTree>
    <p:extLst>
      <p:ext uri="{BB962C8B-B14F-4D97-AF65-F5344CB8AC3E}">
        <p14:creationId xmlns:p14="http://schemas.microsoft.com/office/powerpoint/2010/main" val="1572404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8" name="Picture 7"/>
          <p:cNvPicPr>
            <a:picLocks noChangeAspect="1"/>
          </p:cNvPicPr>
          <p:nvPr/>
        </p:nvPicPr>
        <p:blipFill>
          <a:blip r:embed="rId2"/>
          <a:stretch>
            <a:fillRect/>
          </a:stretch>
        </p:blipFill>
        <p:spPr>
          <a:xfrm>
            <a:off x="8888014" y="2846279"/>
            <a:ext cx="5375396" cy="5711468"/>
          </a:xfrm>
          <a:prstGeom prst="rect">
            <a:avLst/>
          </a:prstGeom>
        </p:spPr>
      </p:pic>
      <p:pic>
        <p:nvPicPr>
          <p:cNvPr id="9" name="Picture 8"/>
          <p:cNvPicPr>
            <a:picLocks noChangeAspect="1"/>
          </p:cNvPicPr>
          <p:nvPr/>
        </p:nvPicPr>
        <p:blipFill>
          <a:blip r:embed="rId3"/>
          <a:stretch>
            <a:fillRect/>
          </a:stretch>
        </p:blipFill>
        <p:spPr>
          <a:xfrm>
            <a:off x="16261125" y="2846279"/>
            <a:ext cx="5601030" cy="5947344"/>
          </a:xfrm>
          <a:prstGeom prst="rect">
            <a:avLst/>
          </a:prstGeom>
        </p:spPr>
      </p:pic>
      <p:pic>
        <p:nvPicPr>
          <p:cNvPr id="5" name="Picture 4"/>
          <p:cNvPicPr>
            <a:picLocks noChangeAspect="1"/>
          </p:cNvPicPr>
          <p:nvPr/>
        </p:nvPicPr>
        <p:blipFill>
          <a:blip r:embed="rId4"/>
          <a:stretch>
            <a:fillRect/>
          </a:stretch>
        </p:blipFill>
        <p:spPr>
          <a:xfrm>
            <a:off x="918153" y="4648938"/>
            <a:ext cx="6669310" cy="5084523"/>
          </a:xfrm>
          <a:prstGeom prst="rect">
            <a:avLst/>
          </a:prstGeom>
        </p:spPr>
      </p:pic>
      <p:sp>
        <p:nvSpPr>
          <p:cNvPr id="6" name="Content Placeholder 2"/>
          <p:cNvSpPr>
            <a:spLocks noGrp="1"/>
          </p:cNvSpPr>
          <p:nvPr>
            <p:ph idx="1"/>
          </p:nvPr>
        </p:nvSpPr>
        <p:spPr>
          <a:xfrm>
            <a:off x="8978166" y="9733461"/>
            <a:ext cx="12974140" cy="1858084"/>
          </a:xfrm>
        </p:spPr>
        <p:txBody>
          <a:bodyPr>
            <a:normAutofit/>
          </a:bodyPr>
          <a:lstStyle/>
          <a:p>
            <a:pPr marL="0" indent="0">
              <a:buNone/>
            </a:pPr>
            <a:r>
              <a:rPr lang="en-US" sz="4000" b="1" dirty="0"/>
              <a:t>The representation and matching of pictorial structures</a:t>
            </a:r>
            <a:r>
              <a:rPr lang="en-US" sz="4000" dirty="0"/>
              <a:t>, </a:t>
            </a:r>
            <a:r>
              <a:rPr lang="en-US" sz="4000" dirty="0" err="1"/>
              <a:t>Fischler</a:t>
            </a:r>
            <a:r>
              <a:rPr lang="en-US" sz="4000" dirty="0"/>
              <a:t> and </a:t>
            </a:r>
            <a:r>
              <a:rPr lang="en-US" sz="4000" dirty="0" err="1"/>
              <a:t>Elschlager</a:t>
            </a:r>
            <a:r>
              <a:rPr lang="en-US" sz="4000" dirty="0"/>
              <a:t>, 1973 </a:t>
            </a:r>
          </a:p>
          <a:p>
            <a:pPr marL="0" indent="0">
              <a:buNone/>
            </a:pPr>
            <a:endParaRPr lang="en-US" sz="4000" dirty="0"/>
          </a:p>
        </p:txBody>
      </p:sp>
    </p:spTree>
    <p:extLst>
      <p:ext uri="{BB962C8B-B14F-4D97-AF65-F5344CB8AC3E}">
        <p14:creationId xmlns:p14="http://schemas.microsoft.com/office/powerpoint/2010/main" val="4657807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6" name="Picture 5"/>
          <p:cNvPicPr>
            <a:picLocks noChangeAspect="1"/>
          </p:cNvPicPr>
          <p:nvPr/>
        </p:nvPicPr>
        <p:blipFill>
          <a:blip r:embed="rId2"/>
          <a:stretch>
            <a:fillRect/>
          </a:stretch>
        </p:blipFill>
        <p:spPr>
          <a:xfrm>
            <a:off x="16447723" y="2905271"/>
            <a:ext cx="5088090" cy="6061224"/>
          </a:xfrm>
          <a:prstGeom prst="rect">
            <a:avLst/>
          </a:prstGeom>
        </p:spPr>
      </p:pic>
      <p:pic>
        <p:nvPicPr>
          <p:cNvPr id="10" name="Picture 9"/>
          <p:cNvPicPr>
            <a:picLocks noChangeAspect="1"/>
          </p:cNvPicPr>
          <p:nvPr/>
        </p:nvPicPr>
        <p:blipFill>
          <a:blip r:embed="rId3"/>
          <a:stretch>
            <a:fillRect/>
          </a:stretch>
        </p:blipFill>
        <p:spPr>
          <a:xfrm>
            <a:off x="8917511" y="2905271"/>
            <a:ext cx="5428486" cy="5711468"/>
          </a:xfrm>
          <a:prstGeom prst="rect">
            <a:avLst/>
          </a:prstGeom>
        </p:spPr>
      </p:pic>
      <p:pic>
        <p:nvPicPr>
          <p:cNvPr id="5" name="Picture 4"/>
          <p:cNvPicPr>
            <a:picLocks noChangeAspect="1"/>
          </p:cNvPicPr>
          <p:nvPr/>
        </p:nvPicPr>
        <p:blipFill>
          <a:blip r:embed="rId4"/>
          <a:stretch>
            <a:fillRect/>
          </a:stretch>
        </p:blipFill>
        <p:spPr>
          <a:xfrm>
            <a:off x="918153" y="4648938"/>
            <a:ext cx="6669310" cy="5084523"/>
          </a:xfrm>
          <a:prstGeom prst="rect">
            <a:avLst/>
          </a:prstGeom>
        </p:spPr>
      </p:pic>
      <p:sp>
        <p:nvSpPr>
          <p:cNvPr id="7" name="Content Placeholder 2"/>
          <p:cNvSpPr>
            <a:spLocks noGrp="1"/>
          </p:cNvSpPr>
          <p:nvPr>
            <p:ph idx="1"/>
          </p:nvPr>
        </p:nvSpPr>
        <p:spPr>
          <a:xfrm>
            <a:off x="8978166" y="9733461"/>
            <a:ext cx="12974140" cy="1858084"/>
          </a:xfrm>
        </p:spPr>
        <p:txBody>
          <a:bodyPr>
            <a:normAutofit/>
          </a:bodyPr>
          <a:lstStyle/>
          <a:p>
            <a:pPr marL="0" indent="0">
              <a:buNone/>
            </a:pPr>
            <a:r>
              <a:rPr lang="en-US" sz="4000" b="1" dirty="0"/>
              <a:t>The representation and matching of pictorial structures</a:t>
            </a:r>
            <a:r>
              <a:rPr lang="en-US" sz="4000" dirty="0"/>
              <a:t>, </a:t>
            </a:r>
            <a:r>
              <a:rPr lang="en-US" sz="4000" dirty="0" err="1"/>
              <a:t>Fischler</a:t>
            </a:r>
            <a:r>
              <a:rPr lang="en-US" sz="4000" dirty="0"/>
              <a:t> and </a:t>
            </a:r>
            <a:r>
              <a:rPr lang="en-US" sz="4000" dirty="0" err="1"/>
              <a:t>Elschlager</a:t>
            </a:r>
            <a:r>
              <a:rPr lang="en-US" sz="4000" dirty="0"/>
              <a:t>, 1973 </a:t>
            </a:r>
          </a:p>
          <a:p>
            <a:pPr marL="0" indent="0">
              <a:buNone/>
            </a:pPr>
            <a:endParaRPr lang="en-US" sz="4000" dirty="0"/>
          </a:p>
        </p:txBody>
      </p:sp>
    </p:spTree>
    <p:extLst>
      <p:ext uri="{BB962C8B-B14F-4D97-AF65-F5344CB8AC3E}">
        <p14:creationId xmlns:p14="http://schemas.microsoft.com/office/powerpoint/2010/main" val="798566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81" y="0"/>
            <a:ext cx="15773400" cy="2651126"/>
          </a:xfrm>
        </p:spPr>
        <p:txBody>
          <a:bodyPr/>
          <a:lstStyle/>
          <a:p>
            <a:r>
              <a:rPr lang="en-US" dirty="0" smtClean="0"/>
              <a:t>2003</a:t>
            </a:r>
            <a:endParaRPr lang="en-US" dirty="0"/>
          </a:p>
        </p:txBody>
      </p:sp>
      <p:pic>
        <p:nvPicPr>
          <p:cNvPr id="4" name="Picture 3"/>
          <p:cNvPicPr>
            <a:picLocks noChangeAspect="1"/>
          </p:cNvPicPr>
          <p:nvPr/>
        </p:nvPicPr>
        <p:blipFill rotWithShape="1">
          <a:blip r:embed="rId2"/>
          <a:srcRect b="19285"/>
          <a:stretch/>
        </p:blipFill>
        <p:spPr>
          <a:xfrm>
            <a:off x="5349366" y="2286932"/>
            <a:ext cx="10469172" cy="9649560"/>
          </a:xfrm>
          <a:prstGeom prst="rect">
            <a:avLst/>
          </a:prstGeom>
        </p:spPr>
      </p:pic>
      <p:pic>
        <p:nvPicPr>
          <p:cNvPr id="5" name="Picture 4"/>
          <p:cNvPicPr>
            <a:picLocks noChangeAspect="1"/>
          </p:cNvPicPr>
          <p:nvPr/>
        </p:nvPicPr>
        <p:blipFill>
          <a:blip r:embed="rId3"/>
          <a:stretch>
            <a:fillRect/>
          </a:stretch>
        </p:blipFill>
        <p:spPr>
          <a:xfrm>
            <a:off x="16189787" y="2286932"/>
            <a:ext cx="3244970" cy="9374356"/>
          </a:xfrm>
          <a:prstGeom prst="rect">
            <a:avLst/>
          </a:prstGeom>
        </p:spPr>
      </p:pic>
      <p:sp>
        <p:nvSpPr>
          <p:cNvPr id="7" name="TextBox 6"/>
          <p:cNvSpPr txBox="1"/>
          <p:nvPr/>
        </p:nvSpPr>
        <p:spPr>
          <a:xfrm>
            <a:off x="5361475" y="11936492"/>
            <a:ext cx="14073282" cy="1200329"/>
          </a:xfrm>
          <a:prstGeom prst="rect">
            <a:avLst/>
          </a:prstGeom>
          <a:noFill/>
        </p:spPr>
        <p:txBody>
          <a:bodyPr wrap="square" rtlCol="0">
            <a:spAutoFit/>
          </a:bodyPr>
          <a:lstStyle/>
          <a:p>
            <a:pPr algn="l" defTabSz="1828800" hangingPunct="1">
              <a:lnSpc>
                <a:spcPct val="100000"/>
              </a:lnSpc>
            </a:pPr>
            <a:r>
              <a:rPr lang="en-US" sz="3600" b="1" kern="1200" dirty="0">
                <a:solidFill>
                  <a:prstClr val="black"/>
                </a:solidFill>
                <a:latin typeface="Calibri" panose="020F0502020204030204"/>
                <a:ea typeface=""/>
                <a:cs typeface=""/>
              </a:rPr>
              <a:t>Object Class Recognition by Unsupervised Scale-Invariant Learning</a:t>
            </a:r>
            <a:r>
              <a:rPr lang="en-US" sz="3600" kern="1200" dirty="0">
                <a:solidFill>
                  <a:prstClr val="black"/>
                </a:solidFill>
                <a:latin typeface="Calibri" panose="020F0502020204030204"/>
                <a:ea typeface=""/>
                <a:cs typeface=""/>
              </a:rPr>
              <a:t>, Fergus et al., </a:t>
            </a:r>
            <a:r>
              <a:rPr lang="en-US" sz="3600" i="1" kern="1200" dirty="0">
                <a:solidFill>
                  <a:prstClr val="black"/>
                </a:solidFill>
                <a:latin typeface="Calibri" panose="020F0502020204030204"/>
                <a:ea typeface=""/>
                <a:cs typeface=""/>
              </a:rPr>
              <a:t>CVPR</a:t>
            </a:r>
            <a:r>
              <a:rPr lang="en-US" sz="3600" kern="1200" dirty="0">
                <a:solidFill>
                  <a:prstClr val="black"/>
                </a:solidFill>
                <a:latin typeface="Calibri" panose="020F0502020204030204"/>
                <a:ea typeface=""/>
                <a:cs typeface=""/>
              </a:rPr>
              <a:t> 2003.</a:t>
            </a:r>
          </a:p>
        </p:txBody>
      </p:sp>
    </p:spTree>
    <p:extLst>
      <p:ext uri="{BB962C8B-B14F-4D97-AF65-F5344CB8AC3E}">
        <p14:creationId xmlns:p14="http://schemas.microsoft.com/office/powerpoint/2010/main" val="1888292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rPr lang="en-US" sz="9600" dirty="0" smtClean="0"/>
              <a:t>Which way forward? AI + vision</a:t>
            </a:r>
            <a:endParaRPr sz="9600" dirty="0"/>
          </a:p>
        </p:txBody>
      </p:sp>
      <p:sp>
        <p:nvSpPr>
          <p:cNvPr id="129" name="Shape 129"/>
          <p:cNvSpPr>
            <a:spLocks noGrp="1"/>
          </p:cNvSpPr>
          <p:nvPr>
            <p:ph type="body" sz="half" idx="1"/>
          </p:nvPr>
        </p:nvSpPr>
        <p:spPr>
          <a:prstGeom prst="rect">
            <a:avLst/>
          </a:prstGeom>
        </p:spPr>
        <p:txBody>
          <a:bodyPr/>
          <a:lstStyle/>
          <a:p>
            <a:r>
              <a:rPr lang="en-US" dirty="0" smtClean="0"/>
              <a:t>Larry Zitnick</a:t>
            </a:r>
            <a:endParaRPr dirty="0"/>
          </a:p>
          <a:p>
            <a:pPr lvl="1"/>
            <a:r>
              <a:rPr lang="en-US" dirty="0" smtClean="0"/>
              <a:t>Lead, Facebook AI Research</a:t>
            </a:r>
            <a:endParaRPr dirty="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88151"/>
            <a:ext cx="15773400" cy="2651126"/>
          </a:xfrm>
        </p:spPr>
        <p:txBody>
          <a:bodyPr/>
          <a:lstStyle/>
          <a:p>
            <a:r>
              <a:rPr lang="en-US" dirty="0" smtClean="0"/>
              <a:t>INRIA Person Dataset</a:t>
            </a:r>
            <a:endParaRPr lang="en-US" sz="48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grpSp>
        <p:nvGrpSpPr>
          <p:cNvPr id="11" name="Group 10"/>
          <p:cNvGrpSpPr/>
          <p:nvPr/>
        </p:nvGrpSpPr>
        <p:grpSpPr>
          <a:xfrm>
            <a:off x="5423424" y="2931378"/>
            <a:ext cx="13358300" cy="8903072"/>
            <a:chOff x="1081914" y="1465689"/>
            <a:chExt cx="6679150" cy="44515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465689"/>
              <a:ext cx="6672852" cy="4451536"/>
            </a:xfrm>
            <a:prstGeom prst="rect">
              <a:avLst/>
            </a:prstGeom>
          </p:spPr>
        </p:pic>
        <p:sp>
          <p:nvSpPr>
            <p:cNvPr id="6" name="Rectangle 5"/>
            <p:cNvSpPr/>
            <p:nvPr/>
          </p:nvSpPr>
          <p:spPr>
            <a:xfrm>
              <a:off x="3355319" y="1791016"/>
              <a:ext cx="1299808"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7" name="Rectangle 6"/>
            <p:cNvSpPr/>
            <p:nvPr/>
          </p:nvSpPr>
          <p:spPr>
            <a:xfrm>
              <a:off x="1081914" y="1791016"/>
              <a:ext cx="1299808" cy="3906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8" name="Rectangle 7"/>
            <p:cNvSpPr/>
            <p:nvPr/>
          </p:nvSpPr>
          <p:spPr>
            <a:xfrm>
              <a:off x="4816344" y="2017726"/>
              <a:ext cx="1299808" cy="3770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9" name="Rectangle 8"/>
            <p:cNvSpPr/>
            <p:nvPr/>
          </p:nvSpPr>
          <p:spPr>
            <a:xfrm>
              <a:off x="5716889" y="1881700"/>
              <a:ext cx="1515184" cy="3906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grpSp>
      <p:sp>
        <p:nvSpPr>
          <p:cNvPr id="10" name="Rectangle 9"/>
          <p:cNvSpPr/>
          <p:nvPr/>
        </p:nvSpPr>
        <p:spPr>
          <a:xfrm>
            <a:off x="5255660" y="11900270"/>
            <a:ext cx="11176844" cy="1200329"/>
          </a:xfrm>
          <a:prstGeom prst="rect">
            <a:avLst/>
          </a:prstGeom>
        </p:spPr>
        <p:txBody>
          <a:bodyPr wrap="square">
            <a:spAutoFit/>
          </a:bodyPr>
          <a:lstStyle/>
          <a:p>
            <a:pPr algn="l" defTabSz="1828800" hangingPunct="1">
              <a:lnSpc>
                <a:spcPct val="100000"/>
              </a:lnSpc>
            </a:pPr>
            <a:r>
              <a:rPr lang="en-US" sz="3600" b="1" kern="1200" dirty="0">
                <a:solidFill>
                  <a:prstClr val="black"/>
                </a:solidFill>
                <a:latin typeface="Calibri" panose="020F0502020204030204"/>
                <a:ea typeface=""/>
                <a:cs typeface=""/>
              </a:rPr>
              <a:t>Histograms of oriented gradients for human detection</a:t>
            </a:r>
            <a:r>
              <a:rPr lang="en-US" sz="3600" kern="1200" dirty="0">
                <a:solidFill>
                  <a:prstClr val="black"/>
                </a:solidFill>
                <a:latin typeface="Calibri" panose="020F0502020204030204"/>
                <a:ea typeface=""/>
                <a:cs typeface=""/>
              </a:rPr>
              <a:t>, </a:t>
            </a:r>
            <a:r>
              <a:rPr lang="en-US" sz="3600" kern="1200" dirty="0" err="1">
                <a:solidFill>
                  <a:prstClr val="black"/>
                </a:solidFill>
                <a:latin typeface="Calibri" panose="020F0502020204030204"/>
                <a:ea typeface=""/>
                <a:cs typeface=""/>
              </a:rPr>
              <a:t>Dalal</a:t>
            </a:r>
            <a:r>
              <a:rPr lang="en-US" sz="3600" kern="1200" dirty="0">
                <a:solidFill>
                  <a:prstClr val="black"/>
                </a:solidFill>
                <a:latin typeface="Calibri" panose="020F0502020204030204"/>
                <a:ea typeface=""/>
                <a:cs typeface=""/>
              </a:rPr>
              <a:t> and </a:t>
            </a:r>
            <a:r>
              <a:rPr lang="en-US" sz="3600" kern="1200" dirty="0" err="1">
                <a:solidFill>
                  <a:prstClr val="black"/>
                </a:solidFill>
                <a:latin typeface="Calibri" panose="020F0502020204030204"/>
                <a:ea typeface=""/>
                <a:cs typeface=""/>
              </a:rPr>
              <a:t>Triggs</a:t>
            </a:r>
            <a:r>
              <a:rPr lang="en-US" sz="3600" kern="1200" dirty="0">
                <a:solidFill>
                  <a:prstClr val="black"/>
                </a:solidFill>
                <a:latin typeface="Calibri" panose="020F0502020204030204"/>
                <a:ea typeface=""/>
                <a:cs typeface=""/>
              </a:rPr>
              <a:t>, CVPR 2005.</a:t>
            </a:r>
          </a:p>
        </p:txBody>
      </p:sp>
    </p:spTree>
    <p:extLst>
      <p:ext uri="{BB962C8B-B14F-4D97-AF65-F5344CB8AC3E}">
        <p14:creationId xmlns:p14="http://schemas.microsoft.com/office/powerpoint/2010/main" val="1018342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42" t="2137" r="3541" b="5251"/>
          <a:stretch/>
        </p:blipFill>
        <p:spPr>
          <a:xfrm>
            <a:off x="13099304" y="2754545"/>
            <a:ext cx="7805244" cy="9163230"/>
          </a:xfrm>
          <a:prstGeom prst="rect">
            <a:avLst/>
          </a:prstGeom>
        </p:spPr>
      </p:pic>
      <p:sp>
        <p:nvSpPr>
          <p:cNvPr id="5" name="TextBox 4"/>
          <p:cNvSpPr txBox="1"/>
          <p:nvPr/>
        </p:nvSpPr>
        <p:spPr>
          <a:xfrm>
            <a:off x="13299582" y="2137222"/>
            <a:ext cx="3412900" cy="830997"/>
          </a:xfrm>
          <a:prstGeom prst="rect">
            <a:avLst/>
          </a:prstGeom>
          <a:noFill/>
        </p:spPr>
        <p:txBody>
          <a:bodyPr wrap="square" rtlCol="0">
            <a:spAutoFit/>
          </a:bodyPr>
          <a:lstStyle/>
          <a:p>
            <a:pPr algn="l" defTabSz="1828800" hangingPunct="1">
              <a:lnSpc>
                <a:spcPct val="100000"/>
              </a:lnSpc>
            </a:pPr>
            <a:r>
              <a:rPr lang="en-US" sz="4800" kern="1200" dirty="0">
                <a:solidFill>
                  <a:prstClr val="black"/>
                </a:solidFill>
                <a:latin typeface="Calibri" panose="020F0502020204030204"/>
                <a:ea typeface=""/>
                <a:cs typeface=""/>
              </a:rPr>
              <a:t>Algorithm</a:t>
            </a:r>
          </a:p>
        </p:txBody>
      </p:sp>
      <p:sp>
        <p:nvSpPr>
          <p:cNvPr id="6" name="TextBox 5"/>
          <p:cNvSpPr txBox="1"/>
          <p:nvPr/>
        </p:nvSpPr>
        <p:spPr>
          <a:xfrm>
            <a:off x="17324222" y="2484952"/>
            <a:ext cx="3412900" cy="830997"/>
          </a:xfrm>
          <a:prstGeom prst="rect">
            <a:avLst/>
          </a:prstGeom>
          <a:noFill/>
        </p:spPr>
        <p:txBody>
          <a:bodyPr wrap="square" rtlCol="0">
            <a:spAutoFit/>
          </a:bodyPr>
          <a:lstStyle/>
          <a:p>
            <a:pPr algn="l" defTabSz="1828800" hangingPunct="1">
              <a:lnSpc>
                <a:spcPct val="100000"/>
              </a:lnSpc>
            </a:pPr>
            <a:r>
              <a:rPr lang="en-US" sz="4800" kern="1200" dirty="0">
                <a:solidFill>
                  <a:prstClr val="black"/>
                </a:solidFill>
                <a:latin typeface="Calibri" panose="020F0502020204030204"/>
                <a:ea typeface=""/>
                <a:cs typeface=""/>
              </a:rPr>
              <a:t>Dataset</a:t>
            </a:r>
          </a:p>
        </p:txBody>
      </p:sp>
      <p:sp>
        <p:nvSpPr>
          <p:cNvPr id="3" name="Content Placeholder 2"/>
          <p:cNvSpPr>
            <a:spLocks noGrp="1"/>
          </p:cNvSpPr>
          <p:nvPr>
            <p:ph idx="1"/>
          </p:nvPr>
        </p:nvSpPr>
        <p:spPr>
          <a:xfrm>
            <a:off x="1518481" y="4350035"/>
            <a:ext cx="9303374" cy="5080626"/>
          </a:xfrm>
        </p:spPr>
        <p:txBody>
          <a:bodyPr/>
          <a:lstStyle/>
          <a:p>
            <a:pPr marL="0" indent="0">
              <a:buNone/>
            </a:pPr>
            <a:r>
              <a:rPr lang="en-US" sz="6400" dirty="0"/>
              <a:t>How to write a paper:</a:t>
            </a:r>
            <a:endParaRPr lang="en-US" dirty="0" smtClean="0"/>
          </a:p>
          <a:p>
            <a:pPr marL="0" indent="0">
              <a:buNone/>
            </a:pPr>
            <a:endParaRPr lang="en-US" sz="2100" dirty="0"/>
          </a:p>
          <a:p>
            <a:pPr marL="0" indent="0">
              <a:buNone/>
            </a:pPr>
            <a:r>
              <a:rPr lang="en-US" sz="4800" dirty="0"/>
              <a:t>1. Come up with algorithm.</a:t>
            </a:r>
          </a:p>
          <a:p>
            <a:pPr marL="0" indent="0">
              <a:buNone/>
            </a:pPr>
            <a:endParaRPr lang="en-US" sz="4800" dirty="0"/>
          </a:p>
          <a:p>
            <a:pPr marL="0" indent="0">
              <a:buNone/>
            </a:pPr>
            <a:r>
              <a:rPr lang="en-US" sz="4800" dirty="0"/>
              <a:t>2. Find/create dataset that works.</a:t>
            </a:r>
          </a:p>
          <a:p>
            <a:pPr marL="0" indent="0">
              <a:buNone/>
            </a:pPr>
            <a:endParaRPr lang="en-US" sz="4800"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83197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124" y="5295604"/>
            <a:ext cx="15773400" cy="2651126"/>
          </a:xfrm>
        </p:spPr>
        <p:txBody>
          <a:bodyPr/>
          <a:lstStyle/>
          <a:p>
            <a:r>
              <a:rPr lang="en-US" dirty="0" smtClean="0"/>
              <a:t>The beginning of a new era…</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6696" y="8254459"/>
            <a:ext cx="6384346" cy="4352618"/>
          </a:xfrm>
          <a:prstGeom prst="rect">
            <a:avLst/>
          </a:prstGeom>
        </p:spPr>
      </p:pic>
    </p:spTree>
    <p:extLst>
      <p:ext uri="{BB962C8B-B14F-4D97-AF65-F5344CB8AC3E}">
        <p14:creationId xmlns:p14="http://schemas.microsoft.com/office/powerpoint/2010/main" val="510344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9739" y="3491693"/>
            <a:ext cx="8831623" cy="1216803"/>
          </a:xfrm>
          <a:prstGeom prst="rect">
            <a:avLst/>
          </a:prstGeom>
        </p:spPr>
      </p:pic>
      <p:pic>
        <p:nvPicPr>
          <p:cNvPr id="6" name="Picture 5"/>
          <p:cNvPicPr>
            <a:picLocks noChangeAspect="1"/>
          </p:cNvPicPr>
          <p:nvPr/>
        </p:nvPicPr>
        <p:blipFill>
          <a:blip r:embed="rId3"/>
          <a:stretch>
            <a:fillRect/>
          </a:stretch>
        </p:blipFill>
        <p:spPr>
          <a:xfrm>
            <a:off x="12624619" y="2335826"/>
            <a:ext cx="10040558" cy="3528538"/>
          </a:xfrm>
          <a:prstGeom prst="rect">
            <a:avLst/>
          </a:prstGeom>
        </p:spPr>
      </p:pic>
      <p:grpSp>
        <p:nvGrpSpPr>
          <p:cNvPr id="10" name="Group 9"/>
          <p:cNvGrpSpPr/>
          <p:nvPr/>
        </p:nvGrpSpPr>
        <p:grpSpPr>
          <a:xfrm>
            <a:off x="12624619" y="7853385"/>
            <a:ext cx="9173497" cy="2831690"/>
            <a:chOff x="13227043" y="7912379"/>
            <a:chExt cx="9173497" cy="2831690"/>
          </a:xfrm>
        </p:grpSpPr>
        <p:sp>
          <p:nvSpPr>
            <p:cNvPr id="9" name="Rectangle 8"/>
            <p:cNvSpPr/>
            <p:nvPr/>
          </p:nvSpPr>
          <p:spPr>
            <a:xfrm>
              <a:off x="13227043" y="7912379"/>
              <a:ext cx="9173497" cy="2831690"/>
            </a:xfrm>
            <a:prstGeom prst="rect">
              <a:avLst/>
            </a:prstGeom>
            <a:solidFill>
              <a:srgbClr val="1B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pic>
          <p:nvPicPr>
            <p:cNvPr id="8" name="Picture 7"/>
            <p:cNvPicPr>
              <a:picLocks noChangeAspect="1"/>
            </p:cNvPicPr>
            <p:nvPr/>
          </p:nvPicPr>
          <p:blipFill>
            <a:blip r:embed="rId4"/>
            <a:stretch>
              <a:fillRect/>
            </a:stretch>
          </p:blipFill>
          <p:spPr>
            <a:xfrm>
              <a:off x="13227043" y="7912379"/>
              <a:ext cx="8835710" cy="2733349"/>
            </a:xfrm>
            <a:prstGeom prst="rect">
              <a:avLst/>
            </a:prstGeom>
          </p:spPr>
        </p:pic>
      </p:grpSp>
      <p:pic>
        <p:nvPicPr>
          <p:cNvPr id="11" name="Picture 10"/>
          <p:cNvPicPr>
            <a:picLocks noChangeAspect="1"/>
          </p:cNvPicPr>
          <p:nvPr/>
        </p:nvPicPr>
        <p:blipFill>
          <a:blip r:embed="rId5"/>
          <a:stretch>
            <a:fillRect/>
          </a:stretch>
        </p:blipFill>
        <p:spPr>
          <a:xfrm>
            <a:off x="2029568" y="7558416"/>
            <a:ext cx="8795155" cy="2733349"/>
          </a:xfrm>
          <a:prstGeom prst="rect">
            <a:avLst/>
          </a:prstGeom>
        </p:spPr>
      </p:pic>
    </p:spTree>
    <p:extLst>
      <p:ext uri="{BB962C8B-B14F-4D97-AF65-F5344CB8AC3E}">
        <p14:creationId xmlns:p14="http://schemas.microsoft.com/office/powerpoint/2010/main" val="31086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3345" y="5045345"/>
            <a:ext cx="10802370" cy="7008978"/>
          </a:xfrm>
          <a:prstGeom prst="rect">
            <a:avLst/>
          </a:prstGeom>
        </p:spPr>
      </p:pic>
      <p:sp>
        <p:nvSpPr>
          <p:cNvPr id="3" name="Content Placeholder 2"/>
          <p:cNvSpPr>
            <a:spLocks noGrp="1"/>
          </p:cNvSpPr>
          <p:nvPr>
            <p:ph idx="1"/>
          </p:nvPr>
        </p:nvSpPr>
        <p:spPr>
          <a:xfrm>
            <a:off x="1763179" y="1634582"/>
            <a:ext cx="9303374" cy="5080626"/>
          </a:xfrm>
        </p:spPr>
        <p:txBody>
          <a:bodyPr/>
          <a:lstStyle/>
          <a:p>
            <a:pPr marL="0" indent="0">
              <a:buNone/>
            </a:pPr>
            <a:r>
              <a:rPr lang="en-US" sz="6400" dirty="0"/>
              <a:t>How to write a paper:</a:t>
            </a:r>
            <a:endParaRPr lang="en-US" dirty="0" smtClean="0"/>
          </a:p>
          <a:p>
            <a:pPr marL="0" indent="0">
              <a:buNone/>
            </a:pPr>
            <a:endParaRPr lang="en-US" sz="2100" dirty="0"/>
          </a:p>
          <a:p>
            <a:pPr marL="0" indent="0">
              <a:buNone/>
            </a:pPr>
            <a:r>
              <a:rPr lang="en-US" sz="4800" dirty="0"/>
              <a:t>1. Pick a dataset.</a:t>
            </a:r>
          </a:p>
          <a:p>
            <a:pPr marL="0" indent="0">
              <a:buNone/>
            </a:pPr>
            <a:endParaRPr lang="en-US" sz="4800" dirty="0"/>
          </a:p>
          <a:p>
            <a:pPr marL="0" indent="0">
              <a:buNone/>
            </a:pPr>
            <a:r>
              <a:rPr lang="en-US" sz="4800" dirty="0"/>
              <a:t>2. Find an algorithm that works.</a:t>
            </a:r>
          </a:p>
          <a:p>
            <a:pPr marL="0" indent="0">
              <a:buNone/>
            </a:pPr>
            <a:endParaRPr lang="en-US" sz="4800" dirty="0"/>
          </a:p>
          <a:p>
            <a:pPr marL="0" indent="0">
              <a:buNone/>
            </a:pPr>
            <a:endParaRPr lang="en-US" dirty="0"/>
          </a:p>
          <a:p>
            <a:pPr marL="0" indent="0">
              <a:buNone/>
            </a:pPr>
            <a:endParaRPr lang="en-US" dirty="0"/>
          </a:p>
          <a:p>
            <a:pPr marL="0" indent="0">
              <a:buNone/>
            </a:pPr>
            <a:endParaRPr lang="en-US" dirty="0"/>
          </a:p>
        </p:txBody>
      </p:sp>
      <p:sp>
        <p:nvSpPr>
          <p:cNvPr id="8" name="TextBox 7"/>
          <p:cNvSpPr txBox="1"/>
          <p:nvPr/>
        </p:nvSpPr>
        <p:spPr>
          <a:xfrm>
            <a:off x="11509418" y="7443319"/>
            <a:ext cx="3412900" cy="851452"/>
          </a:xfrm>
          <a:prstGeom prst="rect">
            <a:avLst/>
          </a:prstGeom>
          <a:noFill/>
        </p:spPr>
        <p:txBody>
          <a:bodyPr wrap="square" rtlCol="0">
            <a:spAutoFit/>
          </a:bodyPr>
          <a:lstStyle/>
          <a:p>
            <a:r>
              <a:rPr lang="en-US" sz="4800" dirty="0">
                <a:solidFill>
                  <a:srgbClr val="FFC000">
                    <a:lumMod val="50000"/>
                  </a:srgbClr>
                </a:solidFill>
              </a:rPr>
              <a:t>Algorithms</a:t>
            </a:r>
          </a:p>
        </p:txBody>
      </p:sp>
      <p:sp>
        <p:nvSpPr>
          <p:cNvPr id="9" name="TextBox 8"/>
          <p:cNvSpPr txBox="1"/>
          <p:nvPr/>
        </p:nvSpPr>
        <p:spPr>
          <a:xfrm>
            <a:off x="17118158" y="5810345"/>
            <a:ext cx="3412900" cy="851452"/>
          </a:xfrm>
          <a:prstGeom prst="rect">
            <a:avLst/>
          </a:prstGeom>
          <a:noFill/>
        </p:spPr>
        <p:txBody>
          <a:bodyPr wrap="square" rtlCol="0">
            <a:spAutoFit/>
          </a:bodyPr>
          <a:lstStyle/>
          <a:p>
            <a:r>
              <a:rPr lang="en-US" sz="4800" dirty="0">
                <a:solidFill>
                  <a:srgbClr val="FFC000">
                    <a:lumMod val="50000"/>
                  </a:srgbClr>
                </a:solidFill>
              </a:rPr>
              <a:t>Dataset</a:t>
            </a:r>
          </a:p>
        </p:txBody>
      </p:sp>
    </p:spTree>
    <p:extLst>
      <p:ext uri="{BB962C8B-B14F-4D97-AF65-F5344CB8AC3E}">
        <p14:creationId xmlns:p14="http://schemas.microsoft.com/office/powerpoint/2010/main" val="19976737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3345" y="5045345"/>
            <a:ext cx="10802370" cy="7008978"/>
          </a:xfrm>
          <a:prstGeom prst="rect">
            <a:avLst/>
          </a:prstGeom>
        </p:spPr>
      </p:pic>
      <p:sp>
        <p:nvSpPr>
          <p:cNvPr id="3" name="Content Placeholder 2"/>
          <p:cNvSpPr>
            <a:spLocks noGrp="1"/>
          </p:cNvSpPr>
          <p:nvPr>
            <p:ph idx="1"/>
          </p:nvPr>
        </p:nvSpPr>
        <p:spPr>
          <a:xfrm>
            <a:off x="1645190" y="1634582"/>
            <a:ext cx="10990508" cy="5080626"/>
          </a:xfrm>
        </p:spPr>
        <p:txBody>
          <a:bodyPr/>
          <a:lstStyle/>
          <a:p>
            <a:pPr marL="0" indent="0">
              <a:buNone/>
            </a:pPr>
            <a:r>
              <a:rPr lang="en-US" sz="6400" dirty="0"/>
              <a:t>How to create a dataset:</a:t>
            </a:r>
            <a:endParaRPr lang="en-US" dirty="0" smtClean="0"/>
          </a:p>
          <a:p>
            <a:pPr marL="0" indent="0">
              <a:buNone/>
            </a:pPr>
            <a:endParaRPr lang="en-US" sz="2100" dirty="0"/>
          </a:p>
          <a:p>
            <a:pPr marL="0" indent="0">
              <a:buNone/>
            </a:pPr>
            <a:r>
              <a:rPr lang="en-US" sz="4800" dirty="0"/>
              <a:t>1. Pick a problem.</a:t>
            </a:r>
          </a:p>
          <a:p>
            <a:pPr marL="0" indent="0">
              <a:buNone/>
            </a:pPr>
            <a:endParaRPr lang="en-US" sz="4800" dirty="0"/>
          </a:p>
          <a:p>
            <a:pPr marL="0" indent="0">
              <a:buNone/>
            </a:pPr>
            <a:r>
              <a:rPr lang="en-US" sz="4800" dirty="0"/>
              <a:t>2. Create a challenging LARGE dataset.</a:t>
            </a:r>
          </a:p>
          <a:p>
            <a:pPr marL="0" indent="0">
              <a:buNone/>
            </a:pPr>
            <a:endParaRPr lang="en-US" sz="4800" dirty="0"/>
          </a:p>
          <a:p>
            <a:pPr marL="0" indent="0">
              <a:buNone/>
            </a:pPr>
            <a:endParaRPr lang="en-US" dirty="0"/>
          </a:p>
          <a:p>
            <a:pPr marL="0" indent="0">
              <a:buNone/>
            </a:pPr>
            <a:endParaRPr lang="en-US" dirty="0"/>
          </a:p>
          <a:p>
            <a:pPr marL="0" indent="0">
              <a:buNone/>
            </a:pPr>
            <a:endParaRPr lang="en-US" dirty="0"/>
          </a:p>
        </p:txBody>
      </p:sp>
      <p:sp>
        <p:nvSpPr>
          <p:cNvPr id="8" name="TextBox 7"/>
          <p:cNvSpPr txBox="1"/>
          <p:nvPr/>
        </p:nvSpPr>
        <p:spPr>
          <a:xfrm>
            <a:off x="11509418" y="7443319"/>
            <a:ext cx="3412900" cy="851452"/>
          </a:xfrm>
          <a:prstGeom prst="rect">
            <a:avLst/>
          </a:prstGeom>
          <a:noFill/>
        </p:spPr>
        <p:txBody>
          <a:bodyPr wrap="square" rtlCol="0">
            <a:spAutoFit/>
          </a:bodyPr>
          <a:lstStyle/>
          <a:p>
            <a:r>
              <a:rPr lang="en-US" sz="4800" dirty="0">
                <a:solidFill>
                  <a:srgbClr val="FFC000">
                    <a:lumMod val="50000"/>
                  </a:srgbClr>
                </a:solidFill>
              </a:rPr>
              <a:t>Algorithms</a:t>
            </a:r>
          </a:p>
        </p:txBody>
      </p:sp>
      <p:sp>
        <p:nvSpPr>
          <p:cNvPr id="9" name="TextBox 8"/>
          <p:cNvSpPr txBox="1"/>
          <p:nvPr/>
        </p:nvSpPr>
        <p:spPr>
          <a:xfrm>
            <a:off x="17118158" y="5810345"/>
            <a:ext cx="3412900" cy="851452"/>
          </a:xfrm>
          <a:prstGeom prst="rect">
            <a:avLst/>
          </a:prstGeom>
          <a:noFill/>
        </p:spPr>
        <p:txBody>
          <a:bodyPr wrap="square" rtlCol="0">
            <a:spAutoFit/>
          </a:bodyPr>
          <a:lstStyle/>
          <a:p>
            <a:r>
              <a:rPr lang="en-US" sz="4800" dirty="0">
                <a:solidFill>
                  <a:srgbClr val="FFC000">
                    <a:lumMod val="50000"/>
                  </a:srgbClr>
                </a:solidFill>
              </a:rPr>
              <a:t>Dataset</a:t>
            </a:r>
          </a:p>
        </p:txBody>
      </p:sp>
    </p:spTree>
    <p:extLst>
      <p:ext uri="{BB962C8B-B14F-4D97-AF65-F5344CB8AC3E}">
        <p14:creationId xmlns:p14="http://schemas.microsoft.com/office/powerpoint/2010/main" val="1143177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90" y="4759503"/>
            <a:ext cx="15773400" cy="2651126"/>
          </a:xfrm>
        </p:spPr>
        <p:txBody>
          <a:bodyPr/>
          <a:lstStyle/>
          <a:p>
            <a:r>
              <a:rPr lang="en-US" dirty="0" smtClean="0"/>
              <a:t>Image Captions</a:t>
            </a:r>
            <a:endParaRPr lang="en-US" dirty="0"/>
          </a:p>
        </p:txBody>
      </p:sp>
    </p:spTree>
    <p:extLst>
      <p:ext uri="{BB962C8B-B14F-4D97-AF65-F5344CB8AC3E}">
        <p14:creationId xmlns:p14="http://schemas.microsoft.com/office/powerpoint/2010/main" val="1030766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11775" y="344685"/>
            <a:ext cx="11222933" cy="3631479"/>
            <a:chOff x="13227043" y="7912379"/>
            <a:chExt cx="9173497" cy="2831690"/>
          </a:xfrm>
        </p:grpSpPr>
        <p:sp>
          <p:nvSpPr>
            <p:cNvPr id="11" name="Rectangle 10"/>
            <p:cNvSpPr/>
            <p:nvPr/>
          </p:nvSpPr>
          <p:spPr>
            <a:xfrm>
              <a:off x="13227043" y="7912379"/>
              <a:ext cx="9173497" cy="2831690"/>
            </a:xfrm>
            <a:prstGeom prst="rect">
              <a:avLst/>
            </a:prstGeom>
            <a:solidFill>
              <a:srgbClr val="1B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pic>
          <p:nvPicPr>
            <p:cNvPr id="12" name="Picture 11"/>
            <p:cNvPicPr>
              <a:picLocks noChangeAspect="1"/>
            </p:cNvPicPr>
            <p:nvPr/>
          </p:nvPicPr>
          <p:blipFill>
            <a:blip r:embed="rId2"/>
            <a:stretch>
              <a:fillRect/>
            </a:stretch>
          </p:blipFill>
          <p:spPr>
            <a:xfrm>
              <a:off x="13227043" y="7912379"/>
              <a:ext cx="8835710" cy="2733349"/>
            </a:xfrm>
            <a:prstGeom prst="rect">
              <a:avLst/>
            </a:prstGeom>
          </p:spPr>
        </p:pic>
      </p:grpSp>
      <p:sp>
        <p:nvSpPr>
          <p:cNvPr id="13" name="Rectangle 12"/>
          <p:cNvSpPr/>
          <p:nvPr/>
        </p:nvSpPr>
        <p:spPr>
          <a:xfrm>
            <a:off x="1988548" y="7023636"/>
            <a:ext cx="14726683" cy="2123658"/>
          </a:xfrm>
          <a:prstGeom prst="rect">
            <a:avLst/>
          </a:prstGeom>
        </p:spPr>
        <p:txBody>
          <a:bodyPr wrap="square">
            <a:spAutoFit/>
          </a:bodyPr>
          <a:lstStyle/>
          <a:p>
            <a:pPr algn="l"/>
            <a:r>
              <a:rPr lang="en-US" sz="6000" dirty="0" smtClean="0">
                <a:solidFill>
                  <a:srgbClr val="53585F">
                    <a:lumMod val="50000"/>
                  </a:srgbClr>
                </a:solidFill>
                <a:latin typeface="Helvetica"/>
                <a:ea typeface="Helvetica"/>
              </a:rPr>
              <a:t>160,000 images</a:t>
            </a:r>
            <a:endParaRPr lang="en-US" sz="6000" dirty="0">
              <a:solidFill>
                <a:srgbClr val="53585F">
                  <a:lumMod val="50000"/>
                </a:srgbClr>
              </a:solidFill>
              <a:latin typeface="Helvetica"/>
              <a:ea typeface="Helvetica"/>
            </a:endParaRPr>
          </a:p>
          <a:p>
            <a:pPr algn="l"/>
            <a:r>
              <a:rPr lang="en-US" sz="6000" dirty="0" smtClean="0">
                <a:solidFill>
                  <a:srgbClr val="53585F">
                    <a:lumMod val="50000"/>
                  </a:srgbClr>
                </a:solidFill>
                <a:latin typeface="Helvetica"/>
                <a:ea typeface="Helvetica"/>
              </a:rPr>
              <a:t>5 captions per image</a:t>
            </a:r>
            <a:endParaRPr lang="en-US" sz="6000" dirty="0">
              <a:solidFill>
                <a:srgbClr val="53585F">
                  <a:lumMod val="50000"/>
                </a:srgbClr>
              </a:solidFill>
              <a:latin typeface="Helvetica"/>
              <a:ea typeface="Helvetica"/>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822" b="20333"/>
          <a:stretch/>
        </p:blipFill>
        <p:spPr>
          <a:xfrm>
            <a:off x="13362038" y="2097366"/>
            <a:ext cx="9202993" cy="7357350"/>
          </a:xfrm>
          <a:prstGeom prst="rect">
            <a:avLst/>
          </a:prstGeom>
          <a:ln w="57150">
            <a:solidFill>
              <a:schemeClr val="bg1"/>
            </a:solidFill>
          </a:ln>
        </p:spPr>
      </p:pic>
      <p:sp>
        <p:nvSpPr>
          <p:cNvPr id="2" name="TextBox 1"/>
          <p:cNvSpPr txBox="1"/>
          <p:nvPr/>
        </p:nvSpPr>
        <p:spPr>
          <a:xfrm>
            <a:off x="12577889" y="9888911"/>
            <a:ext cx="11579969" cy="27084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l" latinLnBrk="1"/>
            <a:r>
              <a:rPr lang="en-US" sz="3200" dirty="0" smtClean="0">
                <a:solidFill>
                  <a:srgbClr val="53585F">
                    <a:lumMod val="50000"/>
                  </a:srgbClr>
                </a:solidFill>
                <a:latin typeface="Helvetica"/>
              </a:rPr>
              <a:t>A man checking out a parked black scooter.</a:t>
            </a:r>
          </a:p>
          <a:p>
            <a:pPr algn="l" latinLnBrk="1"/>
            <a:r>
              <a:rPr lang="en-US" sz="3200" dirty="0" smtClean="0">
                <a:solidFill>
                  <a:srgbClr val="53585F">
                    <a:lumMod val="50000"/>
                  </a:srgbClr>
                </a:solidFill>
                <a:latin typeface="Helvetica"/>
              </a:rPr>
              <a:t>A person standing near a small motorcycle on a city street.</a:t>
            </a:r>
          </a:p>
          <a:p>
            <a:pPr algn="l" latinLnBrk="1"/>
            <a:r>
              <a:rPr lang="en-US" sz="3200" dirty="0" smtClean="0">
                <a:solidFill>
                  <a:srgbClr val="53585F">
                    <a:lumMod val="50000"/>
                  </a:srgbClr>
                </a:solidFill>
                <a:latin typeface="Helvetica"/>
              </a:rPr>
              <a:t>A man in a white shirt is looking at a three wheeled motorcycle.</a:t>
            </a:r>
          </a:p>
          <a:p>
            <a:pPr algn="l" latinLnBrk="1"/>
            <a:r>
              <a:rPr lang="en-US" sz="3200" dirty="0" smtClean="0">
                <a:solidFill>
                  <a:srgbClr val="53585F">
                    <a:lumMod val="50000"/>
                  </a:srgbClr>
                </a:solidFill>
                <a:latin typeface="Helvetica"/>
              </a:rPr>
              <a:t>A man looks down at two low riding motor bikes.</a:t>
            </a:r>
          </a:p>
          <a:p>
            <a:pPr algn="l" latinLnBrk="1"/>
            <a:r>
              <a:rPr lang="en-US" sz="3200" dirty="0" smtClean="0">
                <a:solidFill>
                  <a:srgbClr val="53585F">
                    <a:lumMod val="50000"/>
                  </a:srgbClr>
                </a:solidFill>
                <a:latin typeface="Helvetica"/>
              </a:rPr>
              <a:t>A guy staring at a weird looking bike.</a:t>
            </a:r>
            <a:endParaRPr lang="en-US" sz="3200" dirty="0">
              <a:solidFill>
                <a:srgbClr val="53585F">
                  <a:lumMod val="50000"/>
                </a:srgbClr>
              </a:solidFill>
              <a:latin typeface="Helvetica"/>
            </a:endParaRPr>
          </a:p>
        </p:txBody>
      </p:sp>
    </p:spTree>
    <p:extLst>
      <p:ext uri="{BB962C8B-B14F-4D97-AF65-F5344CB8AC3E}">
        <p14:creationId xmlns:p14="http://schemas.microsoft.com/office/powerpoint/2010/main" val="249538172"/>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a:xfrm>
            <a:off x="3471948" y="3795562"/>
            <a:ext cx="3706440" cy="1993864"/>
          </a:xfrm>
        </p:spPr>
        <p:txBody>
          <a:bodyPr>
            <a:normAutofit/>
          </a:bodyPr>
          <a:lstStyle/>
          <a:p>
            <a:pPr marL="0" indent="0">
              <a:buNone/>
            </a:pPr>
            <a:r>
              <a:rPr lang="en-US" sz="4800" dirty="0"/>
              <a:t>August, 2014</a:t>
            </a:r>
          </a:p>
          <a:p>
            <a:pPr marL="0" indent="0">
              <a:buNone/>
            </a:pPr>
            <a:endParaRPr lang="en-US" sz="4800" dirty="0"/>
          </a:p>
        </p:txBody>
      </p:sp>
      <p:cxnSp>
        <p:nvCxnSpPr>
          <p:cNvPr id="5" name="Straight Connector 4"/>
          <p:cNvCxnSpPr/>
          <p:nvPr/>
        </p:nvCxnSpPr>
        <p:spPr>
          <a:xfrm>
            <a:off x="4747098" y="4993532"/>
            <a:ext cx="1495465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6060" y="4792494"/>
            <a:ext cx="402076" cy="402076"/>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7" name="Content Placeholder 2"/>
          <p:cNvSpPr txBox="1">
            <a:spLocks/>
          </p:cNvSpPr>
          <p:nvPr/>
        </p:nvSpPr>
        <p:spPr>
          <a:xfrm>
            <a:off x="5690762" y="6987397"/>
            <a:ext cx="14010992" cy="3015478"/>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600" dirty="0">
                <a:solidFill>
                  <a:prstClr val="black"/>
                </a:solidFill>
              </a:rPr>
              <a:t>120,000 images x 5 captions per image = </a:t>
            </a:r>
          </a:p>
          <a:p>
            <a:pPr marL="0" indent="0">
              <a:buNone/>
            </a:pPr>
            <a:r>
              <a:rPr lang="en-US" sz="5600" dirty="0">
                <a:solidFill>
                  <a:prstClr val="black"/>
                </a:solidFill>
              </a:rPr>
              <a:t>  600,000 captions</a:t>
            </a:r>
          </a:p>
        </p:txBody>
      </p:sp>
    </p:spTree>
    <p:extLst>
      <p:ext uri="{BB962C8B-B14F-4D97-AF65-F5344CB8AC3E}">
        <p14:creationId xmlns:p14="http://schemas.microsoft.com/office/powerpoint/2010/main" val="287972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099" y="8084087"/>
            <a:ext cx="2034702" cy="203470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9004" y="6935098"/>
            <a:ext cx="2166340" cy="2166340"/>
          </a:xfrm>
          <a:prstGeom prst="rect">
            <a:avLst/>
          </a:prstGeom>
        </p:spPr>
      </p:pic>
      <p:sp>
        <p:nvSpPr>
          <p:cNvPr id="2" name="Title 1"/>
          <p:cNvSpPr>
            <a:spLocks noGrp="1"/>
          </p:cNvSpPr>
          <p:nvPr>
            <p:ph type="title"/>
          </p:nvPr>
        </p:nvSpPr>
        <p:spPr>
          <a:xfrm>
            <a:off x="1080756" y="282930"/>
            <a:ext cx="15773400" cy="2651126"/>
          </a:xfrm>
        </p:spPr>
        <p:txBody>
          <a:bodyPr/>
          <a:lstStyle/>
          <a:p>
            <a:r>
              <a:rPr lang="en-US" dirty="0" smtClean="0"/>
              <a:t>The Great </a:t>
            </a:r>
            <a:r>
              <a:rPr lang="en-US" dirty="0"/>
              <a:t>F</a:t>
            </a:r>
            <a:r>
              <a:rPr lang="en-US" dirty="0" smtClean="0"/>
              <a:t>reak </a:t>
            </a:r>
            <a:r>
              <a:rPr lang="en-US" dirty="0"/>
              <a:t>O</a:t>
            </a:r>
            <a:r>
              <a:rPr lang="en-US" dirty="0" smtClean="0"/>
              <a:t>ut</a:t>
            </a:r>
            <a:endParaRPr lang="en-US" dirty="0"/>
          </a:p>
        </p:txBody>
      </p:sp>
      <p:sp>
        <p:nvSpPr>
          <p:cNvPr id="5" name="Content Placeholder 2"/>
          <p:cNvSpPr txBox="1">
            <a:spLocks/>
          </p:cNvSpPr>
          <p:nvPr/>
        </p:nvSpPr>
        <p:spPr>
          <a:xfrm>
            <a:off x="7315406" y="3806157"/>
            <a:ext cx="2566440" cy="131999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prstClr val="black"/>
                </a:solidFill>
              </a:rPr>
              <a:t>October</a:t>
            </a:r>
          </a:p>
        </p:txBody>
      </p:sp>
      <p:sp>
        <p:nvSpPr>
          <p:cNvPr id="7" name="Rounded Rectangular Callout 6"/>
          <p:cNvSpPr/>
          <p:nvPr/>
        </p:nvSpPr>
        <p:spPr>
          <a:xfrm>
            <a:off x="16854156" y="5834128"/>
            <a:ext cx="2653044" cy="1275008"/>
          </a:xfrm>
          <a:prstGeom prst="wedgeRoundRectCallout">
            <a:avLst>
              <a:gd name="adj1" fmla="val -30546"/>
              <a:gd name="adj2" fmla="val 7966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US" sz="3600" kern="1200" dirty="0">
                <a:solidFill>
                  <a:prstClr val="black"/>
                </a:solidFill>
              </a:rPr>
              <a:t>It works!!!</a:t>
            </a:r>
          </a:p>
        </p:txBody>
      </p:sp>
      <p:sp>
        <p:nvSpPr>
          <p:cNvPr id="8" name="Rounded Rectangular Callout 7"/>
          <p:cNvSpPr/>
          <p:nvPr/>
        </p:nvSpPr>
        <p:spPr>
          <a:xfrm>
            <a:off x="5580848" y="6705598"/>
            <a:ext cx="3649012" cy="1275008"/>
          </a:xfrm>
          <a:prstGeom prst="wedgeRoundRectCallout">
            <a:avLst>
              <a:gd name="adj1" fmla="val -30546"/>
              <a:gd name="adj2" fmla="val 7966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US" sz="3600" kern="1200" dirty="0">
                <a:solidFill>
                  <a:prstClr val="black"/>
                </a:solidFill>
              </a:rPr>
              <a:t>I can’t believe it works!!!</a:t>
            </a:r>
          </a:p>
        </p:txBody>
      </p:sp>
      <p:sp>
        <p:nvSpPr>
          <p:cNvPr id="10" name="Content Placeholder 2"/>
          <p:cNvSpPr>
            <a:spLocks noGrp="1"/>
          </p:cNvSpPr>
          <p:nvPr>
            <p:ph idx="1"/>
          </p:nvPr>
        </p:nvSpPr>
        <p:spPr>
          <a:xfrm>
            <a:off x="3471948" y="3795562"/>
            <a:ext cx="3706440" cy="1993864"/>
          </a:xfrm>
        </p:spPr>
        <p:txBody>
          <a:bodyPr>
            <a:normAutofit/>
          </a:bodyPr>
          <a:lstStyle/>
          <a:p>
            <a:pPr marL="0" indent="0">
              <a:buNone/>
            </a:pPr>
            <a:r>
              <a:rPr lang="en-US" sz="4800" dirty="0"/>
              <a:t>August, 2014</a:t>
            </a:r>
          </a:p>
          <a:p>
            <a:pPr marL="0" indent="0">
              <a:buNone/>
            </a:pPr>
            <a:endParaRPr lang="en-US" sz="4800" dirty="0"/>
          </a:p>
        </p:txBody>
      </p:sp>
      <p:cxnSp>
        <p:nvCxnSpPr>
          <p:cNvPr id="11" name="Straight Connector 10"/>
          <p:cNvCxnSpPr/>
          <p:nvPr/>
        </p:nvCxnSpPr>
        <p:spPr>
          <a:xfrm>
            <a:off x="4747098" y="4993532"/>
            <a:ext cx="1495465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546060" y="479249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3" name="Oval 12"/>
          <p:cNvSpPr/>
          <p:nvPr/>
        </p:nvSpPr>
        <p:spPr>
          <a:xfrm>
            <a:off x="8252500" y="4810104"/>
            <a:ext cx="402076" cy="402076"/>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5382" y="10250393"/>
            <a:ext cx="2362200" cy="2952750"/>
          </a:xfrm>
          <a:prstGeom prst="rect">
            <a:avLst/>
          </a:prstGeom>
        </p:spPr>
      </p:pic>
      <p:sp>
        <p:nvSpPr>
          <p:cNvPr id="9" name="Rounded Rectangular Callout 8"/>
          <p:cNvSpPr/>
          <p:nvPr/>
        </p:nvSpPr>
        <p:spPr>
          <a:xfrm>
            <a:off x="11550184" y="9101436"/>
            <a:ext cx="3649012" cy="1275008"/>
          </a:xfrm>
          <a:prstGeom prst="wedgeRoundRectCallout">
            <a:avLst>
              <a:gd name="adj1" fmla="val 34748"/>
              <a:gd name="adj2" fmla="val 91788"/>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US" sz="3600" kern="1200" dirty="0">
                <a:solidFill>
                  <a:prstClr val="black"/>
                </a:solidFill>
              </a:rPr>
              <a:t>This is awesome!!!</a:t>
            </a: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8114102" y="10687456"/>
            <a:ext cx="2171276" cy="2296212"/>
          </a:xfrm>
          <a:prstGeom prst="rect">
            <a:avLst/>
          </a:prstGeom>
        </p:spPr>
      </p:pic>
      <p:sp>
        <p:nvSpPr>
          <p:cNvPr id="15" name="Rounded Rectangular Callout 14"/>
          <p:cNvSpPr/>
          <p:nvPr/>
        </p:nvSpPr>
        <p:spPr>
          <a:xfrm>
            <a:off x="7000313" y="9279832"/>
            <a:ext cx="2504374" cy="1275008"/>
          </a:xfrm>
          <a:prstGeom prst="wedgeRoundRectCallout">
            <a:avLst>
              <a:gd name="adj1" fmla="val 34748"/>
              <a:gd name="adj2" fmla="val 91788"/>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US" sz="3600" kern="1200" dirty="0">
                <a:solidFill>
                  <a:prstClr val="black"/>
                </a:solidFill>
              </a:rPr>
              <a:t>Sweet!!!</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1319" y="6515181"/>
            <a:ext cx="2298522" cy="2192978"/>
          </a:xfrm>
          <a:prstGeom prst="rect">
            <a:avLst/>
          </a:prstGeom>
        </p:spPr>
      </p:pic>
      <p:sp>
        <p:nvSpPr>
          <p:cNvPr id="17" name="Rounded Rectangular Callout 16"/>
          <p:cNvSpPr/>
          <p:nvPr/>
        </p:nvSpPr>
        <p:spPr>
          <a:xfrm>
            <a:off x="10420957" y="5543406"/>
            <a:ext cx="2504374" cy="1275008"/>
          </a:xfrm>
          <a:prstGeom prst="wedgeRoundRectCallout">
            <a:avLst>
              <a:gd name="adj1" fmla="val 35784"/>
              <a:gd name="adj2" fmla="val 7347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r>
              <a:rPr lang="en-US" sz="3600" kern="1200" dirty="0" err="1">
                <a:solidFill>
                  <a:prstClr val="black"/>
                </a:solidFill>
              </a:rPr>
              <a:t>Yeesss</a:t>
            </a:r>
            <a:r>
              <a:rPr lang="en-US" sz="3600" kern="1200" dirty="0">
                <a:solidFill>
                  <a:prstClr val="black"/>
                </a:solidFill>
              </a:rPr>
              <a:t>!</a:t>
            </a:r>
          </a:p>
        </p:txBody>
      </p:sp>
    </p:spTree>
    <p:extLst>
      <p:ext uri="{BB962C8B-B14F-4D97-AF65-F5344CB8AC3E}">
        <p14:creationId xmlns:p14="http://schemas.microsoft.com/office/powerpoint/2010/main" val="1675755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1106655" y="5220979"/>
            <a:ext cx="10209045" cy="1581151"/>
          </a:xfrm>
          <a:prstGeom prst="rect">
            <a:avLst/>
          </a:prstGeom>
        </p:spPr>
        <p:txBody>
          <a:bodyPr/>
          <a:lstStyle/>
          <a:p>
            <a:r>
              <a:rPr lang="en-US" dirty="0" smtClean="0"/>
              <a:t>95% of research </a:t>
            </a:r>
            <a:r>
              <a:rPr lang="en-US" smtClean="0"/>
              <a:t>is </a:t>
            </a:r>
            <a:endParaRPr dirty="0"/>
          </a:p>
        </p:txBody>
      </p:sp>
      <p:sp>
        <p:nvSpPr>
          <p:cNvPr id="3" name="Shape 131"/>
          <p:cNvSpPr txBox="1">
            <a:spLocks/>
          </p:cNvSpPr>
          <p:nvPr/>
        </p:nvSpPr>
        <p:spPr>
          <a:xfrm>
            <a:off x="11315700" y="5220978"/>
            <a:ext cx="4558966"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en-US" smtClean="0"/>
              <a:t>failure</a:t>
            </a: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
            <a:ext cx="24384000" cy="3850045"/>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dirty="0">
              <a:solidFill>
                <a:prstClr val="white"/>
              </a:solidFill>
            </a:endParaRPr>
          </a:p>
        </p:txBody>
      </p:sp>
      <p:grpSp>
        <p:nvGrpSpPr>
          <p:cNvPr id="15" name="Group 14"/>
          <p:cNvGrpSpPr/>
          <p:nvPr/>
        </p:nvGrpSpPr>
        <p:grpSpPr>
          <a:xfrm>
            <a:off x="8411498" y="9651984"/>
            <a:ext cx="3327936" cy="1203600"/>
            <a:chOff x="210487" y="4373992"/>
            <a:chExt cx="1380375" cy="499234"/>
          </a:xfrm>
        </p:grpSpPr>
        <p:sp>
          <p:nvSpPr>
            <p:cNvPr id="23" name="Content Placeholder 2"/>
            <p:cNvSpPr txBox="1">
              <a:spLocks/>
            </p:cNvSpPr>
            <p:nvPr/>
          </p:nvSpPr>
          <p:spPr>
            <a:xfrm>
              <a:off x="212962" y="4373992"/>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prstClr val="black">
                      <a:lumMod val="65000"/>
                      <a:lumOff val="35000"/>
                    </a:prstClr>
                  </a:solidFill>
                  <a:latin typeface="Segoe UI"/>
                  <a:cs typeface="Segoe UI"/>
                </a:rPr>
                <a:t>Tsung-Yi Lin</a:t>
              </a:r>
            </a:p>
          </p:txBody>
        </p:sp>
        <p:sp>
          <p:nvSpPr>
            <p:cNvPr id="24" name="Content Placeholder 2"/>
            <p:cNvSpPr txBox="1">
              <a:spLocks/>
            </p:cNvSpPr>
            <p:nvPr/>
          </p:nvSpPr>
          <p:spPr>
            <a:xfrm>
              <a:off x="210487" y="4576905"/>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white">
                      <a:lumMod val="50000"/>
                    </a:prstClr>
                  </a:solidFill>
                  <a:latin typeface="Segoe UI Light"/>
                  <a:cs typeface="Segoe UI Light"/>
                </a:rPr>
                <a:t>Cornell Tech</a:t>
              </a:r>
            </a:p>
          </p:txBody>
        </p:sp>
      </p:grpSp>
      <p:grpSp>
        <p:nvGrpSpPr>
          <p:cNvPr id="25" name="Group 24"/>
          <p:cNvGrpSpPr/>
          <p:nvPr/>
        </p:nvGrpSpPr>
        <p:grpSpPr>
          <a:xfrm>
            <a:off x="4102782" y="9651984"/>
            <a:ext cx="3327936" cy="1203600"/>
            <a:chOff x="210487" y="4373992"/>
            <a:chExt cx="1380375" cy="499234"/>
          </a:xfrm>
        </p:grpSpPr>
        <p:sp>
          <p:nvSpPr>
            <p:cNvPr id="26" name="Content Placeholder 2"/>
            <p:cNvSpPr txBox="1">
              <a:spLocks/>
            </p:cNvSpPr>
            <p:nvPr/>
          </p:nvSpPr>
          <p:spPr>
            <a:xfrm>
              <a:off x="212962" y="4373992"/>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prstClr val="black">
                      <a:lumMod val="65000"/>
                      <a:lumOff val="35000"/>
                    </a:prstClr>
                  </a:solidFill>
                  <a:latin typeface="Segoe UI"/>
                  <a:cs typeface="Segoe UI"/>
                </a:rPr>
                <a:t>Hao Fang</a:t>
              </a:r>
            </a:p>
          </p:txBody>
        </p:sp>
        <p:sp>
          <p:nvSpPr>
            <p:cNvPr id="27" name="Content Placeholder 2"/>
            <p:cNvSpPr txBox="1">
              <a:spLocks/>
            </p:cNvSpPr>
            <p:nvPr/>
          </p:nvSpPr>
          <p:spPr>
            <a:xfrm>
              <a:off x="210487" y="4576905"/>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white">
                      <a:lumMod val="50000"/>
                    </a:prstClr>
                  </a:solidFill>
                  <a:latin typeface="Segoe UI Light"/>
                  <a:cs typeface="Segoe UI Light"/>
                </a:rPr>
                <a:t>UW</a:t>
              </a:r>
            </a:p>
          </p:txBody>
        </p:sp>
      </p:grpSp>
      <p:grpSp>
        <p:nvGrpSpPr>
          <p:cNvPr id="28" name="Group 27"/>
          <p:cNvGrpSpPr/>
          <p:nvPr/>
        </p:nvGrpSpPr>
        <p:grpSpPr>
          <a:xfrm>
            <a:off x="12221758" y="9651984"/>
            <a:ext cx="3327936" cy="1203600"/>
            <a:chOff x="210487" y="4373992"/>
            <a:chExt cx="1380375" cy="499234"/>
          </a:xfrm>
        </p:grpSpPr>
        <p:sp>
          <p:nvSpPr>
            <p:cNvPr id="29" name="Content Placeholder 2"/>
            <p:cNvSpPr txBox="1">
              <a:spLocks/>
            </p:cNvSpPr>
            <p:nvPr/>
          </p:nvSpPr>
          <p:spPr>
            <a:xfrm>
              <a:off x="212962" y="4373992"/>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prstClr val="black">
                      <a:lumMod val="65000"/>
                      <a:lumOff val="35000"/>
                    </a:prstClr>
                  </a:solidFill>
                  <a:latin typeface="Segoe UI"/>
                  <a:cs typeface="Segoe UI"/>
                </a:rPr>
                <a:t>Xinlei Chen</a:t>
              </a:r>
            </a:p>
          </p:txBody>
        </p:sp>
        <p:sp>
          <p:nvSpPr>
            <p:cNvPr id="30" name="Content Placeholder 2"/>
            <p:cNvSpPr txBox="1">
              <a:spLocks/>
            </p:cNvSpPr>
            <p:nvPr/>
          </p:nvSpPr>
          <p:spPr>
            <a:xfrm>
              <a:off x="210487" y="4576905"/>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white">
                      <a:lumMod val="50000"/>
                    </a:prstClr>
                  </a:solidFill>
                  <a:latin typeface="Segoe UI Light"/>
                  <a:cs typeface="Segoe UI Light"/>
                </a:rPr>
                <a:t>CMU</a:t>
              </a:r>
            </a:p>
          </p:txBody>
        </p:sp>
      </p:grpSp>
      <p:grpSp>
        <p:nvGrpSpPr>
          <p:cNvPr id="31" name="Group 30"/>
          <p:cNvGrpSpPr/>
          <p:nvPr/>
        </p:nvGrpSpPr>
        <p:grpSpPr>
          <a:xfrm>
            <a:off x="16503674" y="9651984"/>
            <a:ext cx="3327936" cy="1203600"/>
            <a:chOff x="210487" y="4373992"/>
            <a:chExt cx="1380375" cy="499234"/>
          </a:xfrm>
        </p:grpSpPr>
        <p:sp>
          <p:nvSpPr>
            <p:cNvPr id="32" name="Content Placeholder 2"/>
            <p:cNvSpPr txBox="1">
              <a:spLocks/>
            </p:cNvSpPr>
            <p:nvPr/>
          </p:nvSpPr>
          <p:spPr>
            <a:xfrm>
              <a:off x="212962" y="4373992"/>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prstClr val="black">
                      <a:lumMod val="65000"/>
                      <a:lumOff val="35000"/>
                    </a:prstClr>
                  </a:solidFill>
                  <a:latin typeface="Segoe UI"/>
                  <a:cs typeface="Segoe UI"/>
                </a:rPr>
                <a:t>Rama Vedantam</a:t>
              </a:r>
            </a:p>
          </p:txBody>
        </p:sp>
        <p:sp>
          <p:nvSpPr>
            <p:cNvPr id="33" name="Content Placeholder 2"/>
            <p:cNvSpPr txBox="1">
              <a:spLocks/>
            </p:cNvSpPr>
            <p:nvPr/>
          </p:nvSpPr>
          <p:spPr>
            <a:xfrm>
              <a:off x="210487" y="4576905"/>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white">
                      <a:lumMod val="50000"/>
                    </a:prstClr>
                  </a:solidFill>
                  <a:latin typeface="Segoe UI Light"/>
                  <a:cs typeface="Segoe UI Light"/>
                </a:rPr>
                <a:t>VT</a:t>
              </a:r>
            </a:p>
          </p:txBody>
        </p:sp>
      </p:gr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5903" y="6407287"/>
            <a:ext cx="3183790" cy="3183790"/>
          </a:xfrm>
          <a:prstGeom prst="rect">
            <a:avLst/>
          </a:prstGeom>
          <a:ln>
            <a:solidFill>
              <a:schemeClr val="tx1"/>
            </a:solidFill>
          </a:ln>
        </p:spPr>
      </p:pic>
      <p:pic>
        <p:nvPicPr>
          <p:cNvPr id="60" name="Picture 59"/>
          <p:cNvPicPr>
            <a:picLocks noChangeAspect="1"/>
          </p:cNvPicPr>
          <p:nvPr/>
        </p:nvPicPr>
        <p:blipFill rotWithShape="1">
          <a:blip r:embed="rId4">
            <a:extLst>
              <a:ext uri="{28A0092B-C50C-407E-A947-70E740481C1C}">
                <a14:useLocalDpi xmlns:a14="http://schemas.microsoft.com/office/drawing/2010/main" val="0"/>
              </a:ext>
            </a:extLst>
          </a:blip>
          <a:srcRect l="9972" t="1" r="18160" b="29753"/>
          <a:stretch/>
        </p:blipFill>
        <p:spPr>
          <a:xfrm>
            <a:off x="8553184" y="6407287"/>
            <a:ext cx="2690252" cy="3183790"/>
          </a:xfrm>
          <a:prstGeom prst="rect">
            <a:avLst/>
          </a:prstGeom>
          <a:ln>
            <a:solidFill>
              <a:schemeClr val="tx1"/>
            </a:solidFill>
          </a:ln>
          <a:effectLst/>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929" y="6407287"/>
            <a:ext cx="3183790" cy="3183790"/>
          </a:xfrm>
          <a:prstGeom prst="rect">
            <a:avLst/>
          </a:prstGeom>
          <a:ln>
            <a:solidFill>
              <a:schemeClr val="tx1"/>
            </a:solidFill>
          </a:ln>
        </p:spPr>
      </p:pic>
      <p:pic>
        <p:nvPicPr>
          <p:cNvPr id="62" name="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2161" y="6407287"/>
            <a:ext cx="3183790" cy="3183790"/>
          </a:xfrm>
          <a:prstGeom prst="rect">
            <a:avLst/>
          </a:prstGeom>
          <a:ln>
            <a:solidFill>
              <a:schemeClr val="tx1"/>
            </a:solidFill>
          </a:ln>
        </p:spPr>
      </p:pic>
      <p:sp>
        <p:nvSpPr>
          <p:cNvPr id="20" name="TextBox 19"/>
          <p:cNvSpPr txBox="1"/>
          <p:nvPr/>
        </p:nvSpPr>
        <p:spPr>
          <a:xfrm>
            <a:off x="6830857" y="11520126"/>
            <a:ext cx="10670562" cy="830997"/>
          </a:xfrm>
          <a:prstGeom prst="rect">
            <a:avLst/>
          </a:prstGeom>
          <a:noFill/>
        </p:spPr>
        <p:txBody>
          <a:bodyPr wrap="square" rtlCol="0">
            <a:spAutoFit/>
          </a:bodyPr>
          <a:lstStyle/>
          <a:p>
            <a:pPr algn="l" defTabSz="1828800" hangingPunct="1">
              <a:lnSpc>
                <a:spcPct val="100000"/>
              </a:lnSpc>
            </a:pPr>
            <a:r>
              <a:rPr lang="en-US" sz="4800" kern="1200" dirty="0">
                <a:solidFill>
                  <a:prstClr val="black"/>
                </a:solidFill>
                <a:latin typeface="Calibri" panose="020F0502020204030204"/>
                <a:ea typeface=""/>
                <a:cs typeface=""/>
              </a:rPr>
              <a:t>Evaluation server = Hidden GT test data</a:t>
            </a:r>
          </a:p>
        </p:txBody>
      </p:sp>
      <p:grpSp>
        <p:nvGrpSpPr>
          <p:cNvPr id="21" name="Group 20"/>
          <p:cNvGrpSpPr/>
          <p:nvPr/>
        </p:nvGrpSpPr>
        <p:grpSpPr>
          <a:xfrm>
            <a:off x="803660" y="562400"/>
            <a:ext cx="8219913" cy="2659772"/>
            <a:chOff x="13227043" y="7912379"/>
            <a:chExt cx="9173497" cy="2831690"/>
          </a:xfrm>
        </p:grpSpPr>
        <p:sp>
          <p:nvSpPr>
            <p:cNvPr id="22" name="Rectangle 21"/>
            <p:cNvSpPr/>
            <p:nvPr/>
          </p:nvSpPr>
          <p:spPr>
            <a:xfrm>
              <a:off x="13227043" y="7912379"/>
              <a:ext cx="9173497" cy="2831690"/>
            </a:xfrm>
            <a:prstGeom prst="rect">
              <a:avLst/>
            </a:prstGeom>
            <a:solidFill>
              <a:srgbClr val="1B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pic>
          <p:nvPicPr>
            <p:cNvPr id="34" name="Picture 33"/>
            <p:cNvPicPr>
              <a:picLocks noChangeAspect="1"/>
            </p:cNvPicPr>
            <p:nvPr/>
          </p:nvPicPr>
          <p:blipFill>
            <a:blip r:embed="rId7"/>
            <a:stretch>
              <a:fillRect/>
            </a:stretch>
          </p:blipFill>
          <p:spPr>
            <a:xfrm>
              <a:off x="13227043" y="7912379"/>
              <a:ext cx="8835710" cy="2733349"/>
            </a:xfrm>
            <a:prstGeom prst="rect">
              <a:avLst/>
            </a:prstGeom>
          </p:spPr>
        </p:pic>
      </p:grpSp>
    </p:spTree>
    <p:extLst>
      <p:ext uri="{BB962C8B-B14F-4D97-AF65-F5344CB8AC3E}">
        <p14:creationId xmlns:p14="http://schemas.microsoft.com/office/powerpoint/2010/main" val="181280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960" y="142532"/>
            <a:ext cx="15773400" cy="2651126"/>
          </a:xfrm>
        </p:spPr>
        <p:txBody>
          <a:bodyPr/>
          <a:lstStyle/>
          <a:p>
            <a:r>
              <a:rPr lang="en-US" dirty="0" smtClean="0"/>
              <a:t>The Reckoning</a:t>
            </a:r>
            <a:endParaRPr lang="en-US" dirty="0"/>
          </a:p>
        </p:txBody>
      </p:sp>
      <p:sp>
        <p:nvSpPr>
          <p:cNvPr id="3" name="Content Placeholder 2"/>
          <p:cNvSpPr>
            <a:spLocks noGrp="1"/>
          </p:cNvSpPr>
          <p:nvPr>
            <p:ph idx="1"/>
          </p:nvPr>
        </p:nvSpPr>
        <p:spPr>
          <a:xfrm>
            <a:off x="12394548" y="2703952"/>
            <a:ext cx="3765460" cy="1165448"/>
          </a:xfrm>
        </p:spPr>
        <p:txBody>
          <a:bodyPr>
            <a:normAutofit/>
          </a:bodyPr>
          <a:lstStyle/>
          <a:p>
            <a:pPr marL="0" indent="0">
              <a:buNone/>
            </a:pPr>
            <a:r>
              <a:rPr lang="en-US" sz="4800" dirty="0"/>
              <a:t>April, 2015</a:t>
            </a:r>
          </a:p>
        </p:txBody>
      </p:sp>
      <p:sp>
        <p:nvSpPr>
          <p:cNvPr id="6" name="Content Placeholder 2"/>
          <p:cNvSpPr txBox="1">
            <a:spLocks/>
          </p:cNvSpPr>
          <p:nvPr/>
        </p:nvSpPr>
        <p:spPr>
          <a:xfrm>
            <a:off x="7485528" y="2714547"/>
            <a:ext cx="2566440" cy="131999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prstClr val="black"/>
                </a:solidFill>
              </a:rPr>
              <a:t>October</a:t>
            </a:r>
          </a:p>
        </p:txBody>
      </p:sp>
      <p:sp>
        <p:nvSpPr>
          <p:cNvPr id="7" name="Content Placeholder 2"/>
          <p:cNvSpPr txBox="1">
            <a:spLocks/>
          </p:cNvSpPr>
          <p:nvPr/>
        </p:nvSpPr>
        <p:spPr>
          <a:xfrm>
            <a:off x="3642070" y="2703952"/>
            <a:ext cx="3706440" cy="199386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prstClr val="black"/>
                </a:solidFill>
              </a:rPr>
              <a:t>August, 2014</a:t>
            </a:r>
          </a:p>
          <a:p>
            <a:pPr marL="0" indent="0">
              <a:buNone/>
            </a:pPr>
            <a:endParaRPr lang="en-US" sz="4800" dirty="0">
              <a:solidFill>
                <a:prstClr val="black"/>
              </a:solidFill>
            </a:endParaRPr>
          </a:p>
        </p:txBody>
      </p:sp>
      <p:cxnSp>
        <p:nvCxnSpPr>
          <p:cNvPr id="8" name="Straight Connector 7"/>
          <p:cNvCxnSpPr/>
          <p:nvPr/>
        </p:nvCxnSpPr>
        <p:spPr>
          <a:xfrm>
            <a:off x="4917220" y="3901922"/>
            <a:ext cx="1495465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716182" y="370088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0" name="Oval 9"/>
          <p:cNvSpPr/>
          <p:nvPr/>
        </p:nvSpPr>
        <p:spPr>
          <a:xfrm>
            <a:off x="8422622" y="371849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1" name="Oval 10"/>
          <p:cNvSpPr/>
          <p:nvPr/>
        </p:nvSpPr>
        <p:spPr>
          <a:xfrm>
            <a:off x="13687460" y="3700884"/>
            <a:ext cx="402076" cy="402076"/>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pic>
        <p:nvPicPr>
          <p:cNvPr id="1026" name="Picture 2" descr="Inlin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885" y="5010186"/>
            <a:ext cx="20684636" cy="753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1132114" y="7402287"/>
            <a:ext cx="1175657" cy="957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5876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
            <a:ext cx="24384000" cy="3938736"/>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dirty="0">
              <a:solidFill>
                <a:prstClr val="white"/>
              </a:solidFill>
            </a:endParaRPr>
          </a:p>
        </p:txBody>
      </p:sp>
      <p:sp>
        <p:nvSpPr>
          <p:cNvPr id="63" name="TextBox 62"/>
          <p:cNvSpPr txBox="1"/>
          <p:nvPr/>
        </p:nvSpPr>
        <p:spPr>
          <a:xfrm>
            <a:off x="16026868" y="5606219"/>
            <a:ext cx="5705340" cy="5816977"/>
          </a:xfrm>
          <a:prstGeom prst="rect">
            <a:avLst/>
          </a:prstGeom>
          <a:noFill/>
        </p:spPr>
        <p:txBody>
          <a:bodyPr wrap="square" rtlCol="0">
            <a:spAutoFit/>
          </a:bodyPr>
          <a:lstStyle/>
          <a:p>
            <a:pPr algn="l" defTabSz="1828800" hangingPunct="1">
              <a:lnSpc>
                <a:spcPct val="100000"/>
              </a:lnSpc>
            </a:pPr>
            <a:r>
              <a:rPr lang="en-US" sz="4800" kern="1200" dirty="0">
                <a:solidFill>
                  <a:prstClr val="black"/>
                </a:solidFill>
                <a:latin typeface="Calibri" panose="020F0502020204030204"/>
                <a:ea typeface=""/>
                <a:cs typeface=""/>
              </a:rPr>
              <a:t>Advisors:</a:t>
            </a:r>
          </a:p>
          <a:p>
            <a:pPr algn="l" defTabSz="1828800" hangingPunct="1">
              <a:lnSpc>
                <a:spcPct val="100000"/>
              </a:lnSpc>
            </a:pPr>
            <a:endParaRPr lang="en-US" sz="3600" kern="1200" dirty="0">
              <a:solidFill>
                <a:prstClr val="black"/>
              </a:solidFill>
              <a:latin typeface="Calibri" panose="020F0502020204030204"/>
              <a:ea typeface=""/>
              <a:cs typeface=""/>
            </a:endParaRPr>
          </a:p>
          <a:p>
            <a:pPr algn="l" defTabSz="1828800" hangingPunct="1">
              <a:lnSpc>
                <a:spcPct val="100000"/>
              </a:lnSpc>
            </a:pPr>
            <a:r>
              <a:rPr lang="en-US" sz="3600" kern="1200" dirty="0">
                <a:solidFill>
                  <a:prstClr val="black"/>
                </a:solidFill>
                <a:latin typeface="Calibri" panose="020F0502020204030204"/>
                <a:ea typeface=""/>
                <a:cs typeface=""/>
              </a:rPr>
              <a:t>Tamara Berg</a:t>
            </a:r>
          </a:p>
          <a:p>
            <a:pPr algn="l" defTabSz="1828800" hangingPunct="1">
              <a:lnSpc>
                <a:spcPct val="100000"/>
              </a:lnSpc>
            </a:pPr>
            <a:r>
              <a:rPr lang="en-US" sz="3600" kern="1200" dirty="0">
                <a:solidFill>
                  <a:prstClr val="black"/>
                </a:solidFill>
                <a:latin typeface="Calibri" panose="020F0502020204030204"/>
                <a:ea typeface=""/>
                <a:cs typeface=""/>
              </a:rPr>
              <a:t>Piotr Dollar </a:t>
            </a:r>
          </a:p>
          <a:p>
            <a:pPr algn="l" defTabSz="1828800" hangingPunct="1">
              <a:lnSpc>
                <a:spcPct val="100000"/>
              </a:lnSpc>
            </a:pPr>
            <a:r>
              <a:rPr lang="en-US" sz="3600" kern="1200" dirty="0">
                <a:solidFill>
                  <a:prstClr val="black"/>
                </a:solidFill>
                <a:latin typeface="Calibri" panose="020F0502020204030204"/>
                <a:ea typeface=""/>
                <a:cs typeface=""/>
              </a:rPr>
              <a:t>Desmond Elliott </a:t>
            </a:r>
          </a:p>
          <a:p>
            <a:pPr algn="l" defTabSz="1828800" hangingPunct="1">
              <a:lnSpc>
                <a:spcPct val="100000"/>
              </a:lnSpc>
            </a:pPr>
            <a:r>
              <a:rPr lang="en-US" sz="3600" kern="1200" dirty="0">
                <a:solidFill>
                  <a:prstClr val="black"/>
                </a:solidFill>
                <a:latin typeface="Calibri" panose="020F0502020204030204"/>
                <a:ea typeface=""/>
                <a:cs typeface=""/>
              </a:rPr>
              <a:t>Julia Hockenmaier</a:t>
            </a:r>
          </a:p>
          <a:p>
            <a:pPr algn="l" defTabSz="1828800" hangingPunct="1">
              <a:lnSpc>
                <a:spcPct val="100000"/>
              </a:lnSpc>
            </a:pPr>
            <a:r>
              <a:rPr lang="en-US" sz="3600" kern="1200" dirty="0">
                <a:solidFill>
                  <a:prstClr val="black"/>
                </a:solidFill>
                <a:latin typeface="Calibri" panose="020F0502020204030204"/>
                <a:ea typeface=""/>
                <a:cs typeface=""/>
              </a:rPr>
              <a:t>Meg Mitchell </a:t>
            </a:r>
          </a:p>
          <a:p>
            <a:pPr algn="l" defTabSz="1828800" hangingPunct="1">
              <a:lnSpc>
                <a:spcPct val="100000"/>
              </a:lnSpc>
            </a:pPr>
            <a:r>
              <a:rPr lang="en-US" sz="3600" kern="1200" dirty="0">
                <a:solidFill>
                  <a:prstClr val="black"/>
                </a:solidFill>
                <a:latin typeface="Calibri" panose="020F0502020204030204"/>
                <a:ea typeface=""/>
                <a:cs typeface=""/>
              </a:rPr>
              <a:t>Devi Parikh</a:t>
            </a:r>
          </a:p>
          <a:p>
            <a:pPr algn="l" defTabSz="1828800" hangingPunct="1">
              <a:lnSpc>
                <a:spcPct val="100000"/>
              </a:lnSpc>
            </a:pPr>
            <a:r>
              <a:rPr lang="en-US" sz="3600" kern="1200" dirty="0">
                <a:solidFill>
                  <a:prstClr val="black"/>
                </a:solidFill>
                <a:latin typeface="Calibri" panose="020F0502020204030204"/>
                <a:ea typeface=""/>
                <a:cs typeface=""/>
              </a:rPr>
              <a:t>Larry Zitnick</a:t>
            </a:r>
          </a:p>
          <a:p>
            <a:pPr algn="l" defTabSz="1828800" hangingPunct="1">
              <a:lnSpc>
                <a:spcPct val="100000"/>
              </a:lnSpc>
            </a:pPr>
            <a:endParaRPr lang="en-US" sz="3600" kern="1200" dirty="0">
              <a:solidFill>
                <a:prstClr val="black"/>
              </a:solidFill>
              <a:latin typeface="Calibri" panose="020F0502020204030204"/>
              <a:ea typeface=""/>
              <a:cs typeface=""/>
            </a:endParaRPr>
          </a:p>
        </p:txBody>
      </p:sp>
      <p:grpSp>
        <p:nvGrpSpPr>
          <p:cNvPr id="4" name="Group 3"/>
          <p:cNvGrpSpPr/>
          <p:nvPr/>
        </p:nvGrpSpPr>
        <p:grpSpPr>
          <a:xfrm>
            <a:off x="4125065" y="6740924"/>
            <a:ext cx="10942550" cy="4269964"/>
            <a:chOff x="642027" y="3389401"/>
            <a:chExt cx="4762566" cy="1858432"/>
          </a:xfrm>
        </p:grpSpPr>
        <p:grpSp>
          <p:nvGrpSpPr>
            <p:cNvPr id="15" name="Group 14"/>
            <p:cNvGrpSpPr/>
            <p:nvPr/>
          </p:nvGrpSpPr>
          <p:grpSpPr>
            <a:xfrm>
              <a:off x="4024218" y="4743798"/>
              <a:ext cx="1380375" cy="499234"/>
              <a:chOff x="210487" y="4373992"/>
              <a:chExt cx="1380375" cy="499234"/>
            </a:xfrm>
          </p:grpSpPr>
          <p:sp>
            <p:nvSpPr>
              <p:cNvPr id="23" name="Content Placeholder 2"/>
              <p:cNvSpPr txBox="1">
                <a:spLocks/>
              </p:cNvSpPr>
              <p:nvPr/>
            </p:nvSpPr>
            <p:spPr>
              <a:xfrm>
                <a:off x="212962" y="4373992"/>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prstClr val="black">
                        <a:lumMod val="65000"/>
                        <a:lumOff val="35000"/>
                      </a:prstClr>
                    </a:solidFill>
                    <a:latin typeface="Segoe UI"/>
                    <a:cs typeface="Segoe UI"/>
                  </a:rPr>
                  <a:t>Tsung-Yi Lin</a:t>
                </a:r>
              </a:p>
            </p:txBody>
          </p:sp>
          <p:sp>
            <p:nvSpPr>
              <p:cNvPr id="24" name="Content Placeholder 2"/>
              <p:cNvSpPr txBox="1">
                <a:spLocks/>
              </p:cNvSpPr>
              <p:nvPr/>
            </p:nvSpPr>
            <p:spPr>
              <a:xfrm>
                <a:off x="210487" y="4576905"/>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white">
                        <a:lumMod val="50000"/>
                      </a:prstClr>
                    </a:solidFill>
                    <a:latin typeface="Segoe UI Light"/>
                    <a:cs typeface="Segoe UI Light"/>
                  </a:rPr>
                  <a:t>Cornell Tech</a:t>
                </a:r>
              </a:p>
            </p:txBody>
          </p:sp>
        </p:grpSp>
        <p:grpSp>
          <p:nvGrpSpPr>
            <p:cNvPr id="34" name="Group 33"/>
            <p:cNvGrpSpPr/>
            <p:nvPr/>
          </p:nvGrpSpPr>
          <p:grpSpPr>
            <a:xfrm>
              <a:off x="642027" y="4748599"/>
              <a:ext cx="1380375" cy="499234"/>
              <a:chOff x="210487" y="4373992"/>
              <a:chExt cx="1380375" cy="499234"/>
            </a:xfrm>
          </p:grpSpPr>
          <p:sp>
            <p:nvSpPr>
              <p:cNvPr id="35" name="Content Placeholder 2"/>
              <p:cNvSpPr txBox="1">
                <a:spLocks/>
              </p:cNvSpPr>
              <p:nvPr/>
            </p:nvSpPr>
            <p:spPr>
              <a:xfrm>
                <a:off x="212962" y="4373992"/>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prstClr val="black">
                        <a:lumMod val="65000"/>
                        <a:lumOff val="35000"/>
                      </a:prstClr>
                    </a:solidFill>
                    <a:latin typeface="Segoe UI"/>
                    <a:cs typeface="Segoe UI"/>
                  </a:rPr>
                  <a:t>Matteo Ronchi</a:t>
                </a:r>
              </a:p>
            </p:txBody>
          </p:sp>
          <p:sp>
            <p:nvSpPr>
              <p:cNvPr id="36" name="Content Placeholder 2"/>
              <p:cNvSpPr txBox="1">
                <a:spLocks/>
              </p:cNvSpPr>
              <p:nvPr/>
            </p:nvSpPr>
            <p:spPr>
              <a:xfrm>
                <a:off x="210487" y="4576905"/>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white">
                        <a:lumMod val="50000"/>
                      </a:prstClr>
                    </a:solidFill>
                    <a:latin typeface="Segoe UI Light"/>
                    <a:cs typeface="Segoe UI Light"/>
                  </a:rPr>
                  <a:t>Caltech</a:t>
                </a:r>
              </a:p>
            </p:txBody>
          </p:sp>
        </p:grpSp>
        <p:grpSp>
          <p:nvGrpSpPr>
            <p:cNvPr id="37" name="Group 36"/>
            <p:cNvGrpSpPr/>
            <p:nvPr/>
          </p:nvGrpSpPr>
          <p:grpSpPr>
            <a:xfrm>
              <a:off x="2426480" y="4743798"/>
              <a:ext cx="1380375" cy="499234"/>
              <a:chOff x="210487" y="4373992"/>
              <a:chExt cx="1380375" cy="499234"/>
            </a:xfrm>
          </p:grpSpPr>
          <p:sp>
            <p:nvSpPr>
              <p:cNvPr id="38" name="Content Placeholder 2"/>
              <p:cNvSpPr txBox="1">
                <a:spLocks/>
              </p:cNvSpPr>
              <p:nvPr/>
            </p:nvSpPr>
            <p:spPr>
              <a:xfrm>
                <a:off x="212962" y="4373992"/>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prstClr val="black">
                        <a:lumMod val="65000"/>
                        <a:lumOff val="35000"/>
                      </a:prstClr>
                    </a:solidFill>
                    <a:latin typeface="Segoe UI"/>
                    <a:cs typeface="Segoe UI"/>
                  </a:rPr>
                  <a:t>Yin Cui</a:t>
                </a:r>
              </a:p>
            </p:txBody>
          </p:sp>
          <p:sp>
            <p:nvSpPr>
              <p:cNvPr id="39" name="Content Placeholder 2"/>
              <p:cNvSpPr txBox="1">
                <a:spLocks/>
              </p:cNvSpPr>
              <p:nvPr/>
            </p:nvSpPr>
            <p:spPr>
              <a:xfrm>
                <a:off x="210487" y="4576905"/>
                <a:ext cx="1377900" cy="296321"/>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prstClr val="white">
                        <a:lumMod val="50000"/>
                      </a:prstClr>
                    </a:solidFill>
                    <a:latin typeface="Segoe UI Light"/>
                    <a:cs typeface="Segoe UI Light"/>
                  </a:rPr>
                  <a:t>Cornell</a:t>
                </a:r>
              </a:p>
            </p:txBody>
          </p:sp>
        </p:grpSp>
        <p:pic>
          <p:nvPicPr>
            <p:cNvPr id="60" name="Picture 59"/>
            <p:cNvPicPr>
              <a:picLocks noChangeAspect="1"/>
            </p:cNvPicPr>
            <p:nvPr/>
          </p:nvPicPr>
          <p:blipFill rotWithShape="1">
            <a:blip r:embed="rId3">
              <a:extLst>
                <a:ext uri="{28A0092B-C50C-407E-A947-70E740481C1C}">
                  <a14:useLocalDpi xmlns:a14="http://schemas.microsoft.com/office/drawing/2010/main" val="0"/>
                </a:ext>
              </a:extLst>
            </a:blip>
            <a:srcRect l="9972" t="1" r="18160" b="29753"/>
            <a:stretch/>
          </p:blipFill>
          <p:spPr>
            <a:xfrm>
              <a:off x="4091565" y="3396580"/>
              <a:ext cx="1115874" cy="1320586"/>
            </a:xfrm>
            <a:prstGeom prst="rect">
              <a:avLst/>
            </a:prstGeom>
            <a:ln>
              <a:solidFill>
                <a:schemeClr val="tx1"/>
              </a:solidFill>
            </a:ln>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849" y="3396580"/>
              <a:ext cx="1294078" cy="1294988"/>
            </a:xfrm>
            <a:prstGeom prst="rect">
              <a:avLst/>
            </a:prstGeom>
            <a:ln>
              <a:solidFill>
                <a:schemeClr val="tx1"/>
              </a:solidFill>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8812" t="10682" r="25183" b="38606"/>
            <a:stretch/>
          </p:blipFill>
          <p:spPr>
            <a:xfrm>
              <a:off x="2502890" y="3389401"/>
              <a:ext cx="1105712" cy="1334944"/>
            </a:xfrm>
            <a:prstGeom prst="rect">
              <a:avLst/>
            </a:prstGeom>
            <a:ln>
              <a:solidFill>
                <a:schemeClr val="tx1"/>
              </a:solidFill>
            </a:ln>
          </p:spPr>
        </p:pic>
      </p:grpSp>
      <p:grpSp>
        <p:nvGrpSpPr>
          <p:cNvPr id="18" name="Group 17"/>
          <p:cNvGrpSpPr/>
          <p:nvPr/>
        </p:nvGrpSpPr>
        <p:grpSpPr>
          <a:xfrm>
            <a:off x="803660" y="562400"/>
            <a:ext cx="8219913" cy="2659772"/>
            <a:chOff x="13227043" y="7912379"/>
            <a:chExt cx="9173497" cy="2831690"/>
          </a:xfrm>
        </p:grpSpPr>
        <p:sp>
          <p:nvSpPr>
            <p:cNvPr id="19" name="Rectangle 18"/>
            <p:cNvSpPr/>
            <p:nvPr/>
          </p:nvSpPr>
          <p:spPr>
            <a:xfrm>
              <a:off x="13227043" y="7912379"/>
              <a:ext cx="9173497" cy="2831690"/>
            </a:xfrm>
            <a:prstGeom prst="rect">
              <a:avLst/>
            </a:prstGeom>
            <a:solidFill>
              <a:srgbClr val="1B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pic>
          <p:nvPicPr>
            <p:cNvPr id="20" name="Picture 19"/>
            <p:cNvPicPr>
              <a:picLocks noChangeAspect="1"/>
            </p:cNvPicPr>
            <p:nvPr/>
          </p:nvPicPr>
          <p:blipFill>
            <a:blip r:embed="rId6"/>
            <a:stretch>
              <a:fillRect/>
            </a:stretch>
          </p:blipFill>
          <p:spPr>
            <a:xfrm>
              <a:off x="13227043" y="7912379"/>
              <a:ext cx="8835710" cy="2733349"/>
            </a:xfrm>
            <a:prstGeom prst="rect">
              <a:avLst/>
            </a:prstGeom>
          </p:spPr>
        </p:pic>
      </p:grpSp>
    </p:spTree>
    <p:extLst>
      <p:ext uri="{BB962C8B-B14F-4D97-AF65-F5344CB8AC3E}">
        <p14:creationId xmlns:p14="http://schemas.microsoft.com/office/powerpoint/2010/main" val="18352345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998" y="49384"/>
            <a:ext cx="15773400" cy="2651126"/>
          </a:xfrm>
        </p:spPr>
        <p:txBody>
          <a:bodyPr/>
          <a:lstStyle/>
          <a:p>
            <a:r>
              <a:rPr lang="en-US" dirty="0" smtClean="0"/>
              <a:t>The Enlightening</a:t>
            </a:r>
            <a:endParaRPr lang="en-US" dirty="0"/>
          </a:p>
        </p:txBody>
      </p:sp>
      <p:sp>
        <p:nvSpPr>
          <p:cNvPr id="3" name="Content Placeholder 2"/>
          <p:cNvSpPr>
            <a:spLocks noGrp="1"/>
          </p:cNvSpPr>
          <p:nvPr>
            <p:ph idx="1"/>
          </p:nvPr>
        </p:nvSpPr>
        <p:spPr>
          <a:xfrm>
            <a:off x="17528458" y="2659786"/>
            <a:ext cx="3368064" cy="892488"/>
          </a:xfrm>
        </p:spPr>
        <p:txBody>
          <a:bodyPr>
            <a:normAutofit/>
          </a:bodyPr>
          <a:lstStyle/>
          <a:p>
            <a:pPr marL="0" indent="0">
              <a:buNone/>
            </a:pPr>
            <a:r>
              <a:rPr lang="en-US" sz="4800" dirty="0"/>
              <a:t>June, 2015</a:t>
            </a:r>
          </a:p>
        </p:txBody>
      </p:sp>
      <p:sp>
        <p:nvSpPr>
          <p:cNvPr id="4" name="Content Placeholder 2"/>
          <p:cNvSpPr txBox="1">
            <a:spLocks/>
          </p:cNvSpPr>
          <p:nvPr/>
        </p:nvSpPr>
        <p:spPr>
          <a:xfrm>
            <a:off x="13141731" y="2718492"/>
            <a:ext cx="1895610" cy="1165448"/>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prstClr val="black"/>
                </a:solidFill>
              </a:rPr>
              <a:t>April</a:t>
            </a:r>
          </a:p>
        </p:txBody>
      </p:sp>
      <p:sp>
        <p:nvSpPr>
          <p:cNvPr id="5" name="Content Placeholder 2"/>
          <p:cNvSpPr txBox="1">
            <a:spLocks/>
          </p:cNvSpPr>
          <p:nvPr/>
        </p:nvSpPr>
        <p:spPr>
          <a:xfrm>
            <a:off x="7485528" y="2714547"/>
            <a:ext cx="2566440" cy="131999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prstClr val="black"/>
                </a:solidFill>
              </a:rPr>
              <a:t>October</a:t>
            </a:r>
          </a:p>
        </p:txBody>
      </p:sp>
      <p:sp>
        <p:nvSpPr>
          <p:cNvPr id="6" name="Content Placeholder 2"/>
          <p:cNvSpPr txBox="1">
            <a:spLocks/>
          </p:cNvSpPr>
          <p:nvPr/>
        </p:nvSpPr>
        <p:spPr>
          <a:xfrm>
            <a:off x="3642070" y="2703952"/>
            <a:ext cx="3706440" cy="199386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prstClr val="black"/>
                </a:solidFill>
              </a:rPr>
              <a:t>August, 2014</a:t>
            </a:r>
          </a:p>
          <a:p>
            <a:pPr marL="0" indent="0">
              <a:buNone/>
            </a:pPr>
            <a:endParaRPr lang="en-US" sz="4800" dirty="0">
              <a:solidFill>
                <a:prstClr val="black"/>
              </a:solidFill>
            </a:endParaRPr>
          </a:p>
        </p:txBody>
      </p:sp>
      <p:cxnSp>
        <p:nvCxnSpPr>
          <p:cNvPr id="7" name="Straight Connector 6"/>
          <p:cNvCxnSpPr/>
          <p:nvPr/>
        </p:nvCxnSpPr>
        <p:spPr>
          <a:xfrm>
            <a:off x="4917220" y="3901922"/>
            <a:ext cx="1495465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716182" y="370088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9" name="Oval 8"/>
          <p:cNvSpPr/>
          <p:nvPr/>
        </p:nvSpPr>
        <p:spPr>
          <a:xfrm>
            <a:off x="8422622" y="371849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0" name="Oval 9"/>
          <p:cNvSpPr/>
          <p:nvPr/>
        </p:nvSpPr>
        <p:spPr>
          <a:xfrm>
            <a:off x="13687460" y="370088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1" name="Oval 10"/>
          <p:cNvSpPr/>
          <p:nvPr/>
        </p:nvSpPr>
        <p:spPr>
          <a:xfrm>
            <a:off x="19606818" y="3718494"/>
            <a:ext cx="402076" cy="402076"/>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4" name="TextBox 13"/>
          <p:cNvSpPr txBox="1"/>
          <p:nvPr/>
        </p:nvSpPr>
        <p:spPr>
          <a:xfrm>
            <a:off x="2873829" y="7576457"/>
            <a:ext cx="18022693" cy="1615827"/>
          </a:xfrm>
          <a:prstGeom prst="rect">
            <a:avLst/>
          </a:prstGeom>
          <a:noFill/>
        </p:spPr>
        <p:txBody>
          <a:bodyPr wrap="square" rtlCol="0">
            <a:spAutoFit/>
          </a:bodyPr>
          <a:lstStyle/>
          <a:p>
            <a:pPr algn="l"/>
            <a:r>
              <a:rPr lang="en-US" smtClean="0">
                <a:solidFill>
                  <a:schemeClr val="tx1"/>
                </a:solidFill>
                <a:latin typeface="+mj-lt"/>
              </a:rPr>
              <a:t>How do humans rate the captions?</a:t>
            </a:r>
            <a:endParaRPr lang="en-US" dirty="0">
              <a:solidFill>
                <a:schemeClr val="tx1"/>
              </a:solidFill>
              <a:latin typeface="+mj-lt"/>
            </a:endParaRPr>
          </a:p>
        </p:txBody>
      </p:sp>
    </p:spTree>
    <p:extLst>
      <p:ext uri="{BB962C8B-B14F-4D97-AF65-F5344CB8AC3E}">
        <p14:creationId xmlns:p14="http://schemas.microsoft.com/office/powerpoint/2010/main" val="74607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56FA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2015112425"/>
              </p:ext>
            </p:extLst>
          </p:nvPr>
        </p:nvGraphicFramePr>
        <p:xfrm>
          <a:off x="8641632" y="517193"/>
          <a:ext cx="15742368" cy="1244881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15456" y="2514441"/>
            <a:ext cx="5678907" cy="1569660"/>
          </a:xfrm>
          <a:prstGeom prst="rect">
            <a:avLst/>
          </a:prstGeom>
          <a:noFill/>
        </p:spPr>
        <p:txBody>
          <a:bodyPr wrap="square" rtlCol="0">
            <a:spAutoFit/>
          </a:bodyPr>
          <a:lstStyle/>
          <a:p>
            <a:pPr algn="l" hangingPunct="1">
              <a:lnSpc>
                <a:spcPct val="100000"/>
              </a:lnSpc>
            </a:pPr>
            <a:r>
              <a:rPr lang="en-US" sz="4800" kern="1200" dirty="0" smtClean="0">
                <a:solidFill>
                  <a:prstClr val="white"/>
                </a:solidFill>
                <a:latin typeface="Segoe UI Semilight" panose="020B0402040204020203" pitchFamily="34" charset="0"/>
                <a:ea typeface=""/>
                <a:cs typeface="Segoe UI Semilight" panose="020B0402040204020203" pitchFamily="34" charset="0"/>
              </a:rPr>
              <a:t>COCO </a:t>
            </a:r>
            <a:r>
              <a:rPr lang="en-US" sz="4800" kern="1200" dirty="0">
                <a:solidFill>
                  <a:prstClr val="white"/>
                </a:solidFill>
                <a:latin typeface="Segoe UI Semilight" panose="020B0402040204020203" pitchFamily="34" charset="0"/>
                <a:ea typeface=""/>
                <a:cs typeface="Segoe UI Semilight" panose="020B0402040204020203" pitchFamily="34" charset="0"/>
              </a:rPr>
              <a:t>Caption Challenge</a:t>
            </a:r>
          </a:p>
        </p:txBody>
      </p:sp>
      <p:cxnSp>
        <p:nvCxnSpPr>
          <p:cNvPr id="7" name="Straight Connector 6"/>
          <p:cNvCxnSpPr/>
          <p:nvPr/>
        </p:nvCxnSpPr>
        <p:spPr>
          <a:xfrm flipH="1">
            <a:off x="11293644" y="517192"/>
            <a:ext cx="3561347" cy="9781840"/>
          </a:xfrm>
          <a:prstGeom prst="line">
            <a:avLst/>
          </a:prstGeom>
          <a:ln w="76200">
            <a:solidFill>
              <a:srgbClr val="FFFF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2741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56FA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779812753"/>
              </p:ext>
            </p:extLst>
          </p:nvPr>
        </p:nvGraphicFramePr>
        <p:xfrm>
          <a:off x="8641632" y="517193"/>
          <a:ext cx="15742368" cy="1244881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15456" y="2514441"/>
            <a:ext cx="5678907" cy="1569660"/>
          </a:xfrm>
          <a:prstGeom prst="rect">
            <a:avLst/>
          </a:prstGeom>
          <a:noFill/>
        </p:spPr>
        <p:txBody>
          <a:bodyPr wrap="square" rtlCol="0">
            <a:spAutoFit/>
          </a:bodyPr>
          <a:lstStyle/>
          <a:p>
            <a:pPr algn="l" hangingPunct="1">
              <a:lnSpc>
                <a:spcPct val="100000"/>
              </a:lnSpc>
            </a:pPr>
            <a:r>
              <a:rPr lang="en-US" sz="4800" kern="1200" dirty="0" smtClean="0">
                <a:solidFill>
                  <a:prstClr val="white"/>
                </a:solidFill>
                <a:latin typeface="Segoe UI Semilight" panose="020B0402040204020203" pitchFamily="34" charset="0"/>
                <a:ea typeface=""/>
                <a:cs typeface="Segoe UI Semilight" panose="020B0402040204020203" pitchFamily="34" charset="0"/>
              </a:rPr>
              <a:t>COCO </a:t>
            </a:r>
            <a:r>
              <a:rPr lang="en-US" sz="4800" kern="1200" dirty="0">
                <a:solidFill>
                  <a:prstClr val="white"/>
                </a:solidFill>
                <a:latin typeface="Segoe UI Semilight" panose="020B0402040204020203" pitchFamily="34" charset="0"/>
                <a:ea typeface=""/>
                <a:cs typeface="Segoe UI Semilight" panose="020B0402040204020203" pitchFamily="34" charset="0"/>
              </a:rPr>
              <a:t>Caption Challenge</a:t>
            </a:r>
          </a:p>
        </p:txBody>
      </p:sp>
      <p:cxnSp>
        <p:nvCxnSpPr>
          <p:cNvPr id="7" name="Straight Connector 6"/>
          <p:cNvCxnSpPr/>
          <p:nvPr/>
        </p:nvCxnSpPr>
        <p:spPr>
          <a:xfrm flipH="1">
            <a:off x="11293644" y="517192"/>
            <a:ext cx="3561347" cy="9781840"/>
          </a:xfrm>
          <a:prstGeom prst="line">
            <a:avLst/>
          </a:prstGeom>
          <a:ln w="76200">
            <a:solidFill>
              <a:srgbClr val="FFFF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3667872" y="9400678"/>
            <a:ext cx="7315205"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l" hangingPunct="1">
              <a:lnSpc>
                <a:spcPct val="100000"/>
              </a:lnSpc>
            </a:pPr>
            <a:r>
              <a:rPr lang="en-US" sz="6400" kern="1200" dirty="0">
                <a:solidFill>
                  <a:srgbClr val="FFFF00"/>
                </a:solidFill>
                <a:latin typeface="Segoe UI"/>
                <a:ea typeface=""/>
                <a:cs typeface=""/>
              </a:rPr>
              <a:t>Brno University</a:t>
            </a:r>
          </a:p>
        </p:txBody>
      </p:sp>
    </p:spTree>
    <p:extLst>
      <p:ext uri="{BB962C8B-B14F-4D97-AF65-F5344CB8AC3E}">
        <p14:creationId xmlns:p14="http://schemas.microsoft.com/office/powerpoint/2010/main" val="2046343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56FA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1468979455"/>
              </p:ext>
            </p:extLst>
          </p:nvPr>
        </p:nvGraphicFramePr>
        <p:xfrm>
          <a:off x="8641632" y="517193"/>
          <a:ext cx="15742368" cy="1244881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15456" y="2514441"/>
            <a:ext cx="5678907" cy="1569660"/>
          </a:xfrm>
          <a:prstGeom prst="rect">
            <a:avLst/>
          </a:prstGeom>
          <a:noFill/>
        </p:spPr>
        <p:txBody>
          <a:bodyPr wrap="square" rtlCol="0">
            <a:spAutoFit/>
          </a:bodyPr>
          <a:lstStyle/>
          <a:p>
            <a:pPr algn="l" hangingPunct="1">
              <a:lnSpc>
                <a:spcPct val="100000"/>
              </a:lnSpc>
            </a:pPr>
            <a:r>
              <a:rPr lang="en-US" sz="4800" kern="1200" dirty="0" smtClean="0">
                <a:solidFill>
                  <a:prstClr val="white"/>
                </a:solidFill>
                <a:latin typeface="Segoe UI Semilight" panose="020B0402040204020203" pitchFamily="34" charset="0"/>
                <a:ea typeface=""/>
                <a:cs typeface="Segoe UI Semilight" panose="020B0402040204020203" pitchFamily="34" charset="0"/>
              </a:rPr>
              <a:t>COCO </a:t>
            </a:r>
            <a:r>
              <a:rPr lang="en-US" sz="4800" kern="1200" dirty="0">
                <a:solidFill>
                  <a:prstClr val="white"/>
                </a:solidFill>
                <a:latin typeface="Segoe UI Semilight" panose="020B0402040204020203" pitchFamily="34" charset="0"/>
                <a:ea typeface=""/>
                <a:cs typeface="Segoe UI Semilight" panose="020B0402040204020203" pitchFamily="34" charset="0"/>
              </a:rPr>
              <a:t>Caption Challenge</a:t>
            </a:r>
          </a:p>
        </p:txBody>
      </p:sp>
      <p:cxnSp>
        <p:nvCxnSpPr>
          <p:cNvPr id="7" name="Straight Connector 6"/>
          <p:cNvCxnSpPr/>
          <p:nvPr/>
        </p:nvCxnSpPr>
        <p:spPr>
          <a:xfrm flipH="1">
            <a:off x="11293644" y="517192"/>
            <a:ext cx="3561347" cy="9781840"/>
          </a:xfrm>
          <a:prstGeom prst="line">
            <a:avLst/>
          </a:prstGeom>
          <a:ln w="76200">
            <a:solidFill>
              <a:srgbClr val="FFFF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763872" y="3082963"/>
            <a:ext cx="4042613"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l" hangingPunct="1">
              <a:lnSpc>
                <a:spcPct val="100000"/>
              </a:lnSpc>
            </a:pPr>
            <a:r>
              <a:rPr lang="en-US" sz="6400" kern="1200" dirty="0">
                <a:solidFill>
                  <a:srgbClr val="FFFF00"/>
                </a:solidFill>
                <a:latin typeface="Segoe UI"/>
                <a:ea typeface=""/>
                <a:cs typeface=""/>
              </a:rPr>
              <a:t>Humans</a:t>
            </a:r>
          </a:p>
        </p:txBody>
      </p:sp>
    </p:spTree>
    <p:extLst>
      <p:ext uri="{BB962C8B-B14F-4D97-AF65-F5344CB8AC3E}">
        <p14:creationId xmlns:p14="http://schemas.microsoft.com/office/powerpoint/2010/main" val="948244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998" y="49384"/>
            <a:ext cx="15773400" cy="2651126"/>
          </a:xfrm>
        </p:spPr>
        <p:txBody>
          <a:bodyPr/>
          <a:lstStyle/>
          <a:p>
            <a:r>
              <a:rPr lang="en-US" dirty="0" smtClean="0"/>
              <a:t>The Enlightening (part 2)</a:t>
            </a:r>
            <a:endParaRPr lang="en-US" dirty="0"/>
          </a:p>
        </p:txBody>
      </p:sp>
      <p:sp>
        <p:nvSpPr>
          <p:cNvPr id="3" name="Content Placeholder 2"/>
          <p:cNvSpPr>
            <a:spLocks noGrp="1"/>
          </p:cNvSpPr>
          <p:nvPr>
            <p:ph idx="1"/>
          </p:nvPr>
        </p:nvSpPr>
        <p:spPr>
          <a:xfrm>
            <a:off x="17528458" y="2659786"/>
            <a:ext cx="3368064" cy="892488"/>
          </a:xfrm>
        </p:spPr>
        <p:txBody>
          <a:bodyPr>
            <a:normAutofit/>
          </a:bodyPr>
          <a:lstStyle/>
          <a:p>
            <a:pPr marL="0" indent="0">
              <a:buNone/>
            </a:pPr>
            <a:r>
              <a:rPr lang="en-US" sz="4800" dirty="0"/>
              <a:t>June, 2015</a:t>
            </a:r>
          </a:p>
        </p:txBody>
      </p:sp>
      <p:sp>
        <p:nvSpPr>
          <p:cNvPr id="4" name="Content Placeholder 2"/>
          <p:cNvSpPr txBox="1">
            <a:spLocks/>
          </p:cNvSpPr>
          <p:nvPr/>
        </p:nvSpPr>
        <p:spPr>
          <a:xfrm>
            <a:off x="13141731" y="2718492"/>
            <a:ext cx="1895610" cy="1165448"/>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dirty="0">
                <a:solidFill>
                  <a:prstClr val="black"/>
                </a:solidFill>
              </a:rPr>
              <a:t>April</a:t>
            </a:r>
          </a:p>
        </p:txBody>
      </p:sp>
      <p:sp>
        <p:nvSpPr>
          <p:cNvPr id="5" name="Content Placeholder 2"/>
          <p:cNvSpPr txBox="1">
            <a:spLocks/>
          </p:cNvSpPr>
          <p:nvPr/>
        </p:nvSpPr>
        <p:spPr>
          <a:xfrm>
            <a:off x="7485528" y="2714547"/>
            <a:ext cx="2566440" cy="131999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dirty="0">
                <a:solidFill>
                  <a:prstClr val="black"/>
                </a:solidFill>
              </a:rPr>
              <a:t>October</a:t>
            </a:r>
          </a:p>
        </p:txBody>
      </p:sp>
      <p:sp>
        <p:nvSpPr>
          <p:cNvPr id="6" name="Content Placeholder 2"/>
          <p:cNvSpPr txBox="1">
            <a:spLocks/>
          </p:cNvSpPr>
          <p:nvPr/>
        </p:nvSpPr>
        <p:spPr>
          <a:xfrm>
            <a:off x="3642070" y="2703952"/>
            <a:ext cx="3706440" cy="1993864"/>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dirty="0">
                <a:solidFill>
                  <a:prstClr val="black"/>
                </a:solidFill>
              </a:rPr>
              <a:t>August, 2014</a:t>
            </a:r>
          </a:p>
          <a:p>
            <a:pPr marL="0" indent="0">
              <a:buFont typeface="Arial" panose="020B0604020202020204" pitchFamily="34" charset="0"/>
              <a:buNone/>
            </a:pPr>
            <a:endParaRPr lang="en-US" sz="4800" dirty="0">
              <a:solidFill>
                <a:prstClr val="black"/>
              </a:solidFill>
            </a:endParaRPr>
          </a:p>
        </p:txBody>
      </p:sp>
      <p:cxnSp>
        <p:nvCxnSpPr>
          <p:cNvPr id="7" name="Straight Connector 6"/>
          <p:cNvCxnSpPr/>
          <p:nvPr/>
        </p:nvCxnSpPr>
        <p:spPr>
          <a:xfrm>
            <a:off x="4917220" y="3901922"/>
            <a:ext cx="1495465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716182" y="370088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9" name="Oval 8"/>
          <p:cNvSpPr/>
          <p:nvPr/>
        </p:nvSpPr>
        <p:spPr>
          <a:xfrm>
            <a:off x="8422622" y="371849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0" name="Oval 9"/>
          <p:cNvSpPr/>
          <p:nvPr/>
        </p:nvSpPr>
        <p:spPr>
          <a:xfrm>
            <a:off x="13687460" y="3700884"/>
            <a:ext cx="402076" cy="402076"/>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1" name="Oval 10"/>
          <p:cNvSpPr/>
          <p:nvPr/>
        </p:nvSpPr>
        <p:spPr>
          <a:xfrm>
            <a:off x="19606818" y="3718494"/>
            <a:ext cx="402076" cy="402076"/>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lnSpc>
                <a:spcPct val="100000"/>
              </a:lnSpc>
            </a:pPr>
            <a:endParaRPr lang="en-US" sz="3600" kern="1200">
              <a:solidFill>
                <a:prstClr val="white"/>
              </a:solidFill>
            </a:endParaRPr>
          </a:p>
        </p:txBody>
      </p:sp>
      <p:sp>
        <p:nvSpPr>
          <p:cNvPr id="14" name="TextBox 13"/>
          <p:cNvSpPr txBox="1"/>
          <p:nvPr/>
        </p:nvSpPr>
        <p:spPr>
          <a:xfrm>
            <a:off x="2873829" y="7576457"/>
            <a:ext cx="18022693" cy="1539652"/>
          </a:xfrm>
          <a:prstGeom prst="rect">
            <a:avLst/>
          </a:prstGeom>
          <a:noFill/>
        </p:spPr>
        <p:txBody>
          <a:bodyPr wrap="square" rtlCol="0">
            <a:spAutoFit/>
          </a:bodyPr>
          <a:lstStyle/>
          <a:p>
            <a:pPr algn="l"/>
            <a:r>
              <a:rPr lang="en-US" dirty="0" smtClean="0">
                <a:solidFill>
                  <a:prstClr val="black"/>
                </a:solidFill>
                <a:latin typeface="Calibri Light" panose="020F0302020204030204"/>
              </a:rPr>
              <a:t>Baselines?</a:t>
            </a:r>
            <a:endParaRPr lang="en-US" dirty="0">
              <a:solidFill>
                <a:prstClr val="black"/>
              </a:solidFill>
              <a:latin typeface="Calibri Light" panose="020F0302020204030204"/>
            </a:endParaRPr>
          </a:p>
        </p:txBody>
      </p:sp>
    </p:spTree>
    <p:extLst>
      <p:ext uri="{BB962C8B-B14F-4D97-AF65-F5344CB8AC3E}">
        <p14:creationId xmlns:p14="http://schemas.microsoft.com/office/powerpoint/2010/main" val="1222578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64723" y="8206079"/>
            <a:ext cx="8048939" cy="1615485"/>
          </a:xfrm>
          <a:prstGeom prst="rect">
            <a:avLst/>
          </a:prstGeom>
          <a:noFill/>
        </p:spPr>
        <p:txBody>
          <a:bodyPr wrap="square" lIns="91438" tIns="45719" rIns="91438" bIns="45719" rtlCol="0">
            <a:spAutoFit/>
          </a:bodyPr>
          <a:lstStyle/>
          <a:p>
            <a:pPr algn="l"/>
            <a:r>
              <a:rPr lang="en-US" sz="4500" dirty="0">
                <a:solidFill>
                  <a:srgbClr val="53585F"/>
                </a:solidFill>
                <a:latin typeface="FreightSansLFPro Med"/>
                <a:cs typeface="FreightSansLFPro Med"/>
              </a:rPr>
              <a:t>A man riding a wave on a surfboard in the water.</a:t>
            </a:r>
          </a:p>
        </p:txBody>
      </p:sp>
      <p:pic>
        <p:nvPicPr>
          <p:cNvPr id="6" name="Picture 5"/>
          <p:cNvPicPr>
            <a:picLocks noChangeAspect="1"/>
          </p:cNvPicPr>
          <p:nvPr/>
        </p:nvPicPr>
        <p:blipFill>
          <a:blip r:embed="rId2"/>
          <a:stretch>
            <a:fillRect/>
          </a:stretch>
        </p:blipFill>
        <p:spPr>
          <a:xfrm>
            <a:off x="1864723" y="2726608"/>
            <a:ext cx="8048939" cy="5447573"/>
          </a:xfrm>
          <a:prstGeom prst="rect">
            <a:avLst/>
          </a:prstGeom>
          <a:ln w="19050">
            <a:solidFill>
              <a:schemeClr val="bg1"/>
            </a:solidFill>
          </a:ln>
        </p:spPr>
      </p:pic>
      <p:pic>
        <p:nvPicPr>
          <p:cNvPr id="7" name="Picture 6"/>
          <p:cNvPicPr>
            <a:picLocks noChangeAspect="1"/>
          </p:cNvPicPr>
          <p:nvPr/>
        </p:nvPicPr>
        <p:blipFill>
          <a:blip r:embed="rId3"/>
          <a:stretch>
            <a:fillRect/>
          </a:stretch>
        </p:blipFill>
        <p:spPr>
          <a:xfrm>
            <a:off x="13141254" y="2367464"/>
            <a:ext cx="6593157" cy="9058032"/>
          </a:xfrm>
          <a:prstGeom prst="rect">
            <a:avLst/>
          </a:prstGeom>
          <a:ln>
            <a:solidFill>
              <a:schemeClr val="bg1">
                <a:lumMod val="50000"/>
              </a:schemeClr>
            </a:solidFill>
          </a:ln>
        </p:spPr>
      </p:pic>
      <p:sp>
        <p:nvSpPr>
          <p:cNvPr id="8" name="TextBox 7"/>
          <p:cNvSpPr txBox="1"/>
          <p:nvPr/>
        </p:nvSpPr>
        <p:spPr>
          <a:xfrm>
            <a:off x="13141254" y="504471"/>
            <a:ext cx="6593157" cy="1615485"/>
          </a:xfrm>
          <a:prstGeom prst="rect">
            <a:avLst/>
          </a:prstGeom>
          <a:noFill/>
        </p:spPr>
        <p:txBody>
          <a:bodyPr wrap="square" lIns="91438" tIns="45719" rIns="91438" bIns="45719" rtlCol="0">
            <a:spAutoFit/>
          </a:bodyPr>
          <a:lstStyle/>
          <a:p>
            <a:pPr algn="l"/>
            <a:r>
              <a:rPr lang="en-US" sz="4500" dirty="0">
                <a:solidFill>
                  <a:srgbClr val="53585F"/>
                </a:solidFill>
                <a:latin typeface="FreightSansLFPro Med"/>
                <a:cs typeface="FreightSansLFPro Med"/>
              </a:rPr>
              <a:t>A giraffe standing in the grass next to a tree.</a:t>
            </a:r>
          </a:p>
        </p:txBody>
      </p:sp>
      <p:sp>
        <p:nvSpPr>
          <p:cNvPr id="9" name="Rectangle 8"/>
          <p:cNvSpPr/>
          <p:nvPr/>
        </p:nvSpPr>
        <p:spPr>
          <a:xfrm>
            <a:off x="13141254" y="12182038"/>
            <a:ext cx="12257277" cy="1163393"/>
          </a:xfrm>
          <a:prstGeom prst="rect">
            <a:avLst/>
          </a:prstGeom>
        </p:spPr>
        <p:txBody>
          <a:bodyPr wrap="square" lIns="91438" tIns="45719" rIns="91438" bIns="45719">
            <a:spAutoFit/>
          </a:bodyPr>
          <a:lstStyle/>
          <a:p>
            <a:pPr algn="l"/>
            <a:r>
              <a:rPr lang="en-US" sz="3200" dirty="0">
                <a:latin typeface="FreightSansLFPro Med"/>
                <a:cs typeface="FreightSansLFPro Med"/>
              </a:rPr>
              <a:t>Mind’s Eye: A Recurrent Visual Representation for Image Caption Generation, Chen and Zitnick, CVPR 2015.</a:t>
            </a:r>
          </a:p>
        </p:txBody>
      </p:sp>
    </p:spTree>
    <p:extLst>
      <p:ext uri="{BB962C8B-B14F-4D97-AF65-F5344CB8AC3E}">
        <p14:creationId xmlns:p14="http://schemas.microsoft.com/office/powerpoint/2010/main" val="1454162636"/>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604" y="126124"/>
            <a:ext cx="16275993" cy="9270124"/>
          </a:xfrm>
          <a:prstGeom prst="rect">
            <a:avLst/>
          </a:prstGeom>
        </p:spPr>
      </p:pic>
      <p:sp>
        <p:nvSpPr>
          <p:cNvPr id="5" name="Rectangle 4"/>
          <p:cNvSpPr/>
          <p:nvPr/>
        </p:nvSpPr>
        <p:spPr>
          <a:xfrm>
            <a:off x="3384885" y="11418012"/>
            <a:ext cx="18093430" cy="841128"/>
          </a:xfrm>
          <a:prstGeom prst="rect">
            <a:avLst/>
          </a:prstGeom>
        </p:spPr>
        <p:txBody>
          <a:bodyPr wrap="square">
            <a:spAutoFit/>
          </a:bodyPr>
          <a:lstStyle/>
          <a:p>
            <a:r>
              <a:rPr lang="en-US" sz="4800" dirty="0">
                <a:latin typeface="+mn-lt"/>
              </a:rPr>
              <a:t>https://</a:t>
            </a:r>
            <a:r>
              <a:rPr lang="en-US" sz="4800" dirty="0" err="1">
                <a:latin typeface="+mn-lt"/>
              </a:rPr>
              <a:t>www.youtube.com</a:t>
            </a:r>
            <a:r>
              <a:rPr lang="en-US" sz="4800" dirty="0">
                <a:latin typeface="+mn-lt"/>
              </a:rPr>
              <a:t>/</a:t>
            </a:r>
            <a:r>
              <a:rPr lang="en-US" sz="4800" dirty="0" err="1">
                <a:latin typeface="+mn-lt"/>
              </a:rPr>
              <a:t>watch?v</a:t>
            </a:r>
            <a:r>
              <a:rPr lang="en-US" sz="4800" dirty="0">
                <a:latin typeface="+mn-lt"/>
              </a:rPr>
              <a:t>=</a:t>
            </a:r>
            <a:r>
              <a:rPr lang="en-US" sz="4800" dirty="0" err="1">
                <a:latin typeface="+mn-lt"/>
              </a:rPr>
              <a:t>ZUIEOUoCLBo</a:t>
            </a:r>
            <a:endParaRPr lang="en-US" sz="4800" dirty="0">
              <a:latin typeface="+mn-lt"/>
            </a:endParaRPr>
          </a:p>
        </p:txBody>
      </p:sp>
    </p:spTree>
    <p:extLst>
      <p:ext uri="{BB962C8B-B14F-4D97-AF65-F5344CB8AC3E}">
        <p14:creationId xmlns:p14="http://schemas.microsoft.com/office/powerpoint/2010/main" val="180292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1106655" y="5220979"/>
            <a:ext cx="22742191" cy="1581151"/>
          </a:xfrm>
          <a:prstGeom prst="rect">
            <a:avLst/>
          </a:prstGeom>
        </p:spPr>
        <p:txBody>
          <a:bodyPr/>
          <a:lstStyle/>
          <a:p>
            <a:r>
              <a:rPr lang="en-US" dirty="0" smtClean="0"/>
              <a:t>50% of internships fail</a:t>
            </a:r>
            <a:endParaRPr dirty="0"/>
          </a:p>
        </p:txBody>
      </p:sp>
    </p:spTree>
    <p:extLst>
      <p:ext uri="{BB962C8B-B14F-4D97-AF65-F5344CB8AC3E}">
        <p14:creationId xmlns:p14="http://schemas.microsoft.com/office/powerpoint/2010/main" val="1163538571"/>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601713" y="9135188"/>
            <a:ext cx="9422832" cy="77893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hangingPunct="1">
              <a:lnSpc>
                <a:spcPct val="100000"/>
              </a:lnSpc>
            </a:pPr>
            <a:endParaRPr lang="en-US" sz="4800" kern="1200">
              <a:gradFill>
                <a:gsLst>
                  <a:gs pos="0">
                    <a:srgbClr val="00188F"/>
                  </a:gs>
                  <a:gs pos="100000">
                    <a:srgbClr val="00188F"/>
                  </a:gs>
                </a:gsLst>
                <a:lin ang="16200000" scaled="0"/>
              </a:gradFill>
            </a:endParaRPr>
          </a:p>
        </p:txBody>
      </p:sp>
      <p:grpSp>
        <p:nvGrpSpPr>
          <p:cNvPr id="6" name="Group 5"/>
          <p:cNvGrpSpPr/>
          <p:nvPr/>
        </p:nvGrpSpPr>
        <p:grpSpPr>
          <a:xfrm>
            <a:off x="921543" y="2801495"/>
            <a:ext cx="43290749" cy="10451512"/>
            <a:chOff x="370978" y="1044569"/>
            <a:chExt cx="16234031" cy="3919317"/>
          </a:xfrm>
        </p:grpSpPr>
        <p:sp>
          <p:nvSpPr>
            <p:cNvPr id="8" name="Rectangle 7"/>
            <p:cNvSpPr/>
            <p:nvPr/>
          </p:nvSpPr>
          <p:spPr>
            <a:xfrm>
              <a:off x="370978" y="1044569"/>
              <a:ext cx="8229601" cy="39193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hangingPunct="1">
                <a:lnSpc>
                  <a:spcPct val="100000"/>
                </a:lnSpc>
              </a:pPr>
              <a:endParaRPr lang="en-US" sz="4800" kern="1200">
                <a:gradFill>
                  <a:gsLst>
                    <a:gs pos="0">
                      <a:srgbClr val="00188F"/>
                    </a:gs>
                    <a:gs pos="100000">
                      <a:srgbClr val="00188F"/>
                    </a:gs>
                  </a:gsLst>
                  <a:lin ang="16200000" scaled="0"/>
                </a:gra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928" t="85783" r="26001" b="1677"/>
            <a:stretch/>
          </p:blipFill>
          <p:spPr>
            <a:xfrm>
              <a:off x="4868637" y="1582390"/>
              <a:ext cx="2932013" cy="1400137"/>
            </a:xfrm>
            <a:prstGeom prst="rect">
              <a:avLst/>
            </a:prstGeom>
          </p:spPr>
        </p:pic>
        <p:sp>
          <p:nvSpPr>
            <p:cNvPr id="9" name="Right Arrow 8"/>
            <p:cNvSpPr/>
            <p:nvPr/>
          </p:nvSpPr>
          <p:spPr>
            <a:xfrm>
              <a:off x="3316554" y="2507035"/>
              <a:ext cx="541175" cy="606489"/>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hangingPunct="1">
                <a:lnSpc>
                  <a:spcPct val="100000"/>
                </a:lnSpc>
              </a:pPr>
              <a:endParaRPr lang="en-US" sz="4800" kern="1200">
                <a:gradFill>
                  <a:gsLst>
                    <a:gs pos="0">
                      <a:srgbClr val="00188F"/>
                    </a:gs>
                    <a:gs pos="100000">
                      <a:srgbClr val="00188F"/>
                    </a:gs>
                  </a:gsLst>
                  <a:lin ang="16200000" scaled="0"/>
                </a:gra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7482" t="85783" r="47847" b="1677"/>
            <a:stretch/>
          </p:blipFill>
          <p:spPr>
            <a:xfrm>
              <a:off x="3857729" y="3025928"/>
              <a:ext cx="4605958" cy="1400137"/>
            </a:xfrm>
            <a:prstGeom prst="rect">
              <a:avLst/>
            </a:prstGeom>
          </p:spPr>
        </p:pic>
        <p:sp>
          <p:nvSpPr>
            <p:cNvPr id="2" name="TextBox 1"/>
            <p:cNvSpPr txBox="1"/>
            <p:nvPr/>
          </p:nvSpPr>
          <p:spPr>
            <a:xfrm>
              <a:off x="513227" y="1397724"/>
              <a:ext cx="1367942" cy="311624"/>
            </a:xfrm>
            <a:prstGeom prst="rect">
              <a:avLst/>
            </a:prstGeom>
            <a:noFill/>
          </p:spPr>
          <p:txBody>
            <a:bodyPr wrap="square" rtlCol="0">
              <a:spAutoFit/>
            </a:bodyPr>
            <a:lstStyle/>
            <a:p>
              <a:pPr algn="l" hangingPunct="1">
                <a:lnSpc>
                  <a:spcPct val="100000"/>
                </a:lnSpc>
              </a:pPr>
              <a:r>
                <a:rPr lang="en-US" sz="4800" kern="1200" dirty="0">
                  <a:solidFill>
                    <a:srgbClr val="505050"/>
                  </a:solidFill>
                  <a:latin typeface="Segoe UI"/>
                  <a:ea typeface=""/>
                  <a:cs typeface=""/>
                </a:rPr>
                <a:t>Test</a:t>
              </a:r>
            </a:p>
          </p:txBody>
        </p:sp>
        <p:sp>
          <p:nvSpPr>
            <p:cNvPr id="11" name="TextBox 10"/>
            <p:cNvSpPr txBox="1"/>
            <p:nvPr/>
          </p:nvSpPr>
          <p:spPr>
            <a:xfrm>
              <a:off x="4868637" y="1213058"/>
              <a:ext cx="1367942" cy="311624"/>
            </a:xfrm>
            <a:prstGeom prst="rect">
              <a:avLst/>
            </a:prstGeom>
            <a:noFill/>
          </p:spPr>
          <p:txBody>
            <a:bodyPr wrap="square" rtlCol="0">
              <a:spAutoFit/>
            </a:bodyPr>
            <a:lstStyle/>
            <a:p>
              <a:pPr algn="l" hangingPunct="1">
                <a:lnSpc>
                  <a:spcPct val="100000"/>
                </a:lnSpc>
              </a:pPr>
              <a:r>
                <a:rPr lang="en-US" sz="4800" kern="1200" dirty="0">
                  <a:solidFill>
                    <a:srgbClr val="505050"/>
                  </a:solidFill>
                  <a:latin typeface="Segoe UI"/>
                  <a:ea typeface=""/>
                  <a:cs typeface=""/>
                </a:rPr>
                <a:t>Train</a:t>
              </a:r>
            </a:p>
          </p:txBody>
        </p:sp>
        <p:pic>
          <p:nvPicPr>
            <p:cNvPr id="3" name="Picture 2"/>
            <p:cNvPicPr>
              <a:picLocks noChangeAspect="1"/>
            </p:cNvPicPr>
            <p:nvPr/>
          </p:nvPicPr>
          <p:blipFill>
            <a:blip r:embed="rId4"/>
            <a:stretch>
              <a:fillRect/>
            </a:stretch>
          </p:blipFill>
          <p:spPr>
            <a:xfrm>
              <a:off x="648268" y="1767056"/>
              <a:ext cx="2465802" cy="2086448"/>
            </a:xfrm>
            <a:prstGeom prst="rect">
              <a:avLst/>
            </a:prstGeom>
          </p:spPr>
        </p:pic>
        <p:sp>
          <p:nvSpPr>
            <p:cNvPr id="13" name="TextBox 12"/>
            <p:cNvSpPr txBox="1"/>
            <p:nvPr/>
          </p:nvSpPr>
          <p:spPr>
            <a:xfrm>
              <a:off x="9344238" y="1767056"/>
              <a:ext cx="7260771" cy="3081613"/>
            </a:xfrm>
            <a:prstGeom prst="rect">
              <a:avLst/>
            </a:prstGeom>
            <a:noFill/>
          </p:spPr>
          <p:txBody>
            <a:bodyPr wrap="square" rtlCol="0">
              <a:spAutoFit/>
            </a:bodyPr>
            <a:lstStyle/>
            <a:p>
              <a:pPr algn="l" hangingPunct="1">
                <a:lnSpc>
                  <a:spcPct val="100000"/>
                </a:lnSpc>
              </a:pPr>
              <a:r>
                <a:rPr lang="en-US" sz="4800" kern="1200" dirty="0">
                  <a:solidFill>
                    <a:srgbClr val="505050"/>
                  </a:solidFill>
                  <a:latin typeface="Segoe UI"/>
                  <a:ea typeface=""/>
                  <a:cs typeface=""/>
                </a:rPr>
                <a:t>A small white stuffed bear on a blanket.</a:t>
              </a:r>
              <a:br>
                <a:rPr lang="en-US" sz="4800" kern="1200" dirty="0">
                  <a:solidFill>
                    <a:srgbClr val="505050"/>
                  </a:solidFill>
                  <a:latin typeface="Segoe UI"/>
                  <a:ea typeface=""/>
                  <a:cs typeface=""/>
                </a:rPr>
              </a:br>
              <a:r>
                <a:rPr lang="en-US" sz="4800" kern="1200" dirty="0">
                  <a:solidFill>
                    <a:srgbClr val="505050"/>
                  </a:solidFill>
                  <a:latin typeface="Segoe UI"/>
                  <a:ea typeface=""/>
                  <a:cs typeface=""/>
                </a:rPr>
                <a:t>A stuffed bear that is sitting in a bed.</a:t>
              </a:r>
              <a:br>
                <a:rPr lang="en-US" sz="4800" kern="1200" dirty="0">
                  <a:solidFill>
                    <a:srgbClr val="505050"/>
                  </a:solidFill>
                  <a:latin typeface="Segoe UI"/>
                  <a:ea typeface=""/>
                  <a:cs typeface=""/>
                </a:rPr>
              </a:br>
              <a:r>
                <a:rPr lang="en-US" sz="4800" kern="1200" dirty="0">
                  <a:solidFill>
                    <a:srgbClr val="505050"/>
                  </a:solidFill>
                  <a:latin typeface="Segoe UI"/>
                  <a:ea typeface=""/>
                  <a:cs typeface=""/>
                </a:rPr>
                <a:t>A white teddy bear with a blue tie sitting on a couch. </a:t>
              </a:r>
            </a:p>
            <a:p>
              <a:pPr algn="l" hangingPunct="1">
                <a:lnSpc>
                  <a:spcPct val="100000"/>
                </a:lnSpc>
              </a:pPr>
              <a:r>
                <a:rPr lang="en-US" sz="4800" kern="1200" dirty="0">
                  <a:solidFill>
                    <a:srgbClr val="505050"/>
                  </a:solidFill>
                  <a:latin typeface="Segoe UI"/>
                  <a:ea typeface=""/>
                  <a:cs typeface=""/>
                </a:rPr>
                <a:t>Pink and orange teddy bears are lined up. </a:t>
              </a:r>
            </a:p>
            <a:p>
              <a:pPr algn="l" hangingPunct="1">
                <a:lnSpc>
                  <a:spcPct val="100000"/>
                </a:lnSpc>
              </a:pPr>
              <a:r>
                <a:rPr lang="en-US" sz="4800" kern="1200" dirty="0">
                  <a:solidFill>
                    <a:srgbClr val="505050"/>
                  </a:solidFill>
                  <a:latin typeface="Segoe UI"/>
                  <a:ea typeface=""/>
                  <a:cs typeface=""/>
                </a:rPr>
                <a:t>A little girl and her mom with a frosted cookie.</a:t>
              </a:r>
            </a:p>
            <a:p>
              <a:pPr algn="l" hangingPunct="1">
                <a:lnSpc>
                  <a:spcPct val="100000"/>
                </a:lnSpc>
              </a:pPr>
              <a:r>
                <a:rPr lang="en-US" sz="4800" kern="1200" dirty="0">
                  <a:solidFill>
                    <a:srgbClr val="505050"/>
                  </a:solidFill>
                  <a:latin typeface="Segoe UI"/>
                  <a:ea typeface=""/>
                  <a:cs typeface=""/>
                </a:rPr>
                <a:t>A young girl holding a stuffed animal near other dolls.</a:t>
              </a:r>
            </a:p>
            <a:p>
              <a:pPr algn="l" hangingPunct="1">
                <a:lnSpc>
                  <a:spcPct val="100000"/>
                </a:lnSpc>
              </a:pPr>
              <a:r>
                <a:rPr lang="en-US" sz="4800" kern="1200" dirty="0">
                  <a:solidFill>
                    <a:srgbClr val="505050"/>
                  </a:solidFill>
                  <a:latin typeface="Segoe UI"/>
                  <a:ea typeface=""/>
                  <a:cs typeface=""/>
                </a:rPr>
                <a:t>A teddy bear sitting on the floor.</a:t>
              </a:r>
            </a:p>
            <a:p>
              <a:pPr algn="l" hangingPunct="1">
                <a:lnSpc>
                  <a:spcPct val="100000"/>
                </a:lnSpc>
              </a:pPr>
              <a:r>
                <a:rPr lang="en-US" sz="4800" kern="1200" dirty="0">
                  <a:solidFill>
                    <a:srgbClr val="505050"/>
                  </a:solidFill>
                  <a:latin typeface="Segoe UI"/>
                  <a:ea typeface=""/>
                  <a:cs typeface=""/>
                </a:rPr>
                <a:t>.</a:t>
              </a:r>
            </a:p>
            <a:p>
              <a:pPr algn="l" hangingPunct="1">
                <a:lnSpc>
                  <a:spcPct val="100000"/>
                </a:lnSpc>
              </a:pPr>
              <a:r>
                <a:rPr lang="en-US" sz="4800" kern="1200" dirty="0">
                  <a:solidFill>
                    <a:srgbClr val="505050"/>
                  </a:solidFill>
                  <a:latin typeface="Segoe UI"/>
                  <a:ea typeface=""/>
                  <a:cs typeface=""/>
                </a:rPr>
                <a:t>.</a:t>
              </a:r>
            </a:p>
            <a:p>
              <a:pPr algn="l" hangingPunct="1">
                <a:lnSpc>
                  <a:spcPct val="100000"/>
                </a:lnSpc>
              </a:pPr>
              <a:r>
                <a:rPr lang="en-US" sz="4800" kern="1200" dirty="0">
                  <a:solidFill>
                    <a:srgbClr val="505050"/>
                  </a:solidFill>
                  <a:latin typeface="Segoe UI"/>
                  <a:ea typeface=""/>
                  <a:cs typeface=""/>
                </a:rPr>
                <a:t>.</a:t>
              </a:r>
            </a:p>
            <a:p>
              <a:pPr algn="l" hangingPunct="1">
                <a:lnSpc>
                  <a:spcPct val="100000"/>
                </a:lnSpc>
              </a:pPr>
              <a:endParaRPr lang="en-US" sz="4800" kern="1200" dirty="0">
                <a:solidFill>
                  <a:srgbClr val="505050"/>
                </a:solidFill>
                <a:latin typeface="Segoe UI"/>
                <a:ea typeface=""/>
                <a:cs typeface=""/>
              </a:endParaRPr>
            </a:p>
          </p:txBody>
        </p:sp>
        <p:sp>
          <p:nvSpPr>
            <p:cNvPr id="14" name="Right Arrow 13"/>
            <p:cNvSpPr/>
            <p:nvPr/>
          </p:nvSpPr>
          <p:spPr>
            <a:xfrm>
              <a:off x="8729005" y="2525525"/>
              <a:ext cx="541175" cy="606489"/>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hangingPunct="1">
                <a:lnSpc>
                  <a:spcPct val="100000"/>
                </a:lnSpc>
              </a:pPr>
              <a:endParaRPr lang="en-US" sz="4800" kern="1200">
                <a:gradFill>
                  <a:gsLst>
                    <a:gs pos="0">
                      <a:srgbClr val="00188F"/>
                    </a:gs>
                    <a:gs pos="100000">
                      <a:srgbClr val="00188F"/>
                    </a:gs>
                  </a:gsLst>
                  <a:lin ang="16200000" scaled="0"/>
                </a:gradFill>
              </a:endParaRPr>
            </a:p>
          </p:txBody>
        </p:sp>
      </p:grpSp>
      <p:sp>
        <p:nvSpPr>
          <p:cNvPr id="12" name="Title 5"/>
          <p:cNvSpPr txBox="1">
            <a:spLocks/>
          </p:cNvSpPr>
          <p:nvPr/>
        </p:nvSpPr>
        <p:spPr>
          <a:xfrm>
            <a:off x="1268963" y="499517"/>
            <a:ext cx="21945600" cy="2286000"/>
          </a:xfrm>
          <a:prstGeom prst="rect">
            <a:avLst/>
          </a:prstGeom>
        </p:spPr>
        <p:txBody>
          <a:bodyPr vert="horz" lIns="243840" tIns="121920" rIns="243840" bIns="121920" rtlCol="0" anchor="ctr">
            <a:normAutofit/>
          </a:bodyPr>
          <a:lstStyle>
            <a:lvl1pPr algn="l" defTabSz="457200" rtl="0" eaLnBrk="1" latinLnBrk="0" hangingPunct="1">
              <a:spcBef>
                <a:spcPct val="0"/>
              </a:spcBef>
              <a:buNone/>
              <a:defRPr lang="en-US" sz="4000" kern="1200" spc="-70" baseline="0" dirty="0">
                <a:gradFill>
                  <a:gsLst>
                    <a:gs pos="1250">
                      <a:schemeClr val="bg1"/>
                    </a:gs>
                    <a:gs pos="100000">
                      <a:schemeClr val="bg1"/>
                    </a:gs>
                  </a:gsLst>
                  <a:lin ang="5400000" scaled="0"/>
                </a:gradFill>
                <a:latin typeface="Segoe UI Light"/>
                <a:ea typeface="+mj-ea"/>
                <a:cs typeface="+mj-cs"/>
              </a:defRPr>
            </a:lvl1pPr>
          </a:lstStyle>
          <a:p>
            <a:pPr>
              <a:lnSpc>
                <a:spcPct val="100000"/>
              </a:lnSpc>
            </a:pPr>
            <a:r>
              <a:rPr sz="9600">
                <a:solidFill>
                  <a:srgbClr val="0078D7"/>
                </a:solidFill>
              </a:rPr>
              <a:t>Nearest Neighbor</a:t>
            </a:r>
          </a:p>
        </p:txBody>
      </p:sp>
    </p:spTree>
    <p:extLst>
      <p:ext uri="{BB962C8B-B14F-4D97-AF65-F5344CB8AC3E}">
        <p14:creationId xmlns:p14="http://schemas.microsoft.com/office/powerpoint/2010/main" val="146324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81481E-6 L -0.62552 -0.00402 " pathEditMode="relative" rAng="0" ptsTypes="AA">
                                      <p:cBhvr>
                                        <p:cTn id="6" dur="1000" fill="hold"/>
                                        <p:tgtEl>
                                          <p:spTgt spid="6"/>
                                        </p:tgtEl>
                                        <p:attrNameLst>
                                          <p:attrName>ppt_x</p:attrName>
                                          <p:attrName>ppt_y</p:attrName>
                                        </p:attrNameLst>
                                      </p:cBhvr>
                                      <p:rCtr x="-31285" y="-21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56FA3"/>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9399" y="3339616"/>
            <a:ext cx="10352600" cy="6923312"/>
          </a:xfrm>
          <a:prstGeom prst="rect">
            <a:avLst/>
          </a:prstGeom>
          <a:ln w="19050">
            <a:solidFill>
              <a:schemeClr val="bg1"/>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606" y="3339616"/>
            <a:ext cx="10302549" cy="6923312"/>
          </a:xfrm>
          <a:prstGeom prst="rect">
            <a:avLst/>
          </a:prstGeom>
          <a:ln w="19050">
            <a:solidFill>
              <a:schemeClr val="bg1"/>
            </a:solidFill>
          </a:ln>
        </p:spPr>
      </p:pic>
      <p:sp>
        <p:nvSpPr>
          <p:cNvPr id="13" name="Rectangle 12"/>
          <p:cNvSpPr/>
          <p:nvPr/>
        </p:nvSpPr>
        <p:spPr>
          <a:xfrm>
            <a:off x="1275605" y="10567308"/>
            <a:ext cx="8751696" cy="1569660"/>
          </a:xfrm>
          <a:prstGeom prst="rect">
            <a:avLst/>
          </a:prstGeom>
        </p:spPr>
        <p:txBody>
          <a:bodyPr wrap="square">
            <a:spAutoFit/>
          </a:bodyPr>
          <a:lstStyle/>
          <a:p>
            <a:pPr algn="l" hangingPunct="1">
              <a:lnSpc>
                <a:spcPct val="100000"/>
              </a:lnSpc>
            </a:pPr>
            <a:r>
              <a:rPr lang="en-US" sz="4800" kern="1200" dirty="0">
                <a:solidFill>
                  <a:prstClr val="white"/>
                </a:solidFill>
                <a:latin typeface="Segoe UI"/>
                <a:ea typeface=""/>
                <a:cs typeface=""/>
              </a:rPr>
              <a:t>A black and white cat sitting in a bathroom sink.</a:t>
            </a:r>
          </a:p>
        </p:txBody>
      </p:sp>
      <p:sp>
        <p:nvSpPr>
          <p:cNvPr id="15" name="Rectangle 14"/>
          <p:cNvSpPr/>
          <p:nvPr/>
        </p:nvSpPr>
        <p:spPr>
          <a:xfrm>
            <a:off x="12614992" y="10567308"/>
            <a:ext cx="9406934" cy="830997"/>
          </a:xfrm>
          <a:prstGeom prst="rect">
            <a:avLst/>
          </a:prstGeom>
        </p:spPr>
        <p:txBody>
          <a:bodyPr wrap="none">
            <a:spAutoFit/>
          </a:bodyPr>
          <a:lstStyle/>
          <a:p>
            <a:pPr algn="l" hangingPunct="1">
              <a:lnSpc>
                <a:spcPct val="100000"/>
              </a:lnSpc>
            </a:pPr>
            <a:r>
              <a:rPr lang="en-US" sz="4800" kern="1200" dirty="0">
                <a:solidFill>
                  <a:prstClr val="white"/>
                </a:solidFill>
                <a:latin typeface="Segoe UI"/>
                <a:ea typeface=""/>
                <a:cs typeface=""/>
              </a:rPr>
              <a:t>Two zebras and a giraffe in a field.</a:t>
            </a:r>
          </a:p>
        </p:txBody>
      </p:sp>
      <p:sp>
        <p:nvSpPr>
          <p:cNvPr id="16" name="Title 5"/>
          <p:cNvSpPr txBox="1">
            <a:spLocks/>
          </p:cNvSpPr>
          <p:nvPr/>
        </p:nvSpPr>
        <p:spPr>
          <a:xfrm>
            <a:off x="1268963" y="499517"/>
            <a:ext cx="21945600" cy="2286000"/>
          </a:xfrm>
          <a:prstGeom prst="rect">
            <a:avLst/>
          </a:prstGeom>
        </p:spPr>
        <p:txBody>
          <a:bodyPr vert="horz" lIns="243840" tIns="121920" rIns="243840" bIns="121920" rtlCol="0" anchor="ctr">
            <a:normAutofit/>
          </a:bodyPr>
          <a:lstStyle>
            <a:lvl1pPr algn="l" defTabSz="457200" rtl="0" eaLnBrk="1" latinLnBrk="0" hangingPunct="1">
              <a:spcBef>
                <a:spcPct val="0"/>
              </a:spcBef>
              <a:buNone/>
              <a:defRPr lang="en-US" sz="4000" kern="1200" spc="-70" baseline="0" dirty="0">
                <a:gradFill>
                  <a:gsLst>
                    <a:gs pos="1250">
                      <a:schemeClr val="bg1"/>
                    </a:gs>
                    <a:gs pos="100000">
                      <a:schemeClr val="bg1"/>
                    </a:gs>
                  </a:gsLst>
                  <a:lin ang="5400000" scaled="0"/>
                </a:gradFill>
                <a:latin typeface="Segoe UI Light"/>
                <a:ea typeface="+mj-ea"/>
                <a:cs typeface="+mj-cs"/>
              </a:defRPr>
            </a:lvl1pPr>
          </a:lstStyle>
          <a:p>
            <a:pPr>
              <a:lnSpc>
                <a:spcPct val="100000"/>
              </a:lnSpc>
            </a:pPr>
            <a:r>
              <a:rPr sz="9600">
                <a:solidFill>
                  <a:prstClr val="white"/>
                </a:solidFill>
              </a:rPr>
              <a:t>Nearest Neighbor</a:t>
            </a:r>
          </a:p>
        </p:txBody>
      </p:sp>
      <p:sp>
        <p:nvSpPr>
          <p:cNvPr id="2" name="TextBox 1"/>
          <p:cNvSpPr txBox="1"/>
          <p:nvPr/>
        </p:nvSpPr>
        <p:spPr>
          <a:xfrm>
            <a:off x="2" y="13100449"/>
            <a:ext cx="8286429" cy="461665"/>
          </a:xfrm>
          <a:prstGeom prst="rect">
            <a:avLst/>
          </a:prstGeom>
          <a:noFill/>
        </p:spPr>
        <p:txBody>
          <a:bodyPr wrap="square" rtlCol="0">
            <a:spAutoFit/>
          </a:bodyPr>
          <a:lstStyle/>
          <a:p>
            <a:pPr algn="l" hangingPunct="1">
              <a:lnSpc>
                <a:spcPct val="100000"/>
              </a:lnSpc>
            </a:pPr>
            <a:r>
              <a:rPr lang="en-US" sz="2400" kern="1200" dirty="0">
                <a:solidFill>
                  <a:prstClr val="white">
                    <a:lumMod val="95000"/>
                  </a:prstClr>
                </a:solidFill>
                <a:latin typeface="Segoe UI"/>
                <a:ea typeface=""/>
                <a:cs typeface=""/>
              </a:rPr>
              <a:t>See mscoco.org for image information</a:t>
            </a:r>
          </a:p>
        </p:txBody>
      </p:sp>
    </p:spTree>
    <p:extLst>
      <p:ext uri="{BB962C8B-B14F-4D97-AF65-F5344CB8AC3E}">
        <p14:creationId xmlns:p14="http://schemas.microsoft.com/office/powerpoint/2010/main" val="185510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53667" y="18067"/>
            <a:ext cx="5212492" cy="2286000"/>
          </a:xfrm>
        </p:spPr>
        <p:txBody>
          <a:bodyPr>
            <a:normAutofit/>
          </a:bodyPr>
          <a:lstStyle/>
          <a:p>
            <a:r>
              <a:rPr lang="en-US" sz="9600" dirty="0">
                <a:solidFill>
                  <a:schemeClr val="tx1"/>
                </a:solidFill>
              </a:rPr>
              <a:t>Results</a:t>
            </a:r>
          </a:p>
        </p:txBody>
      </p:sp>
      <p:graphicFrame>
        <p:nvGraphicFramePr>
          <p:cNvPr id="2" name="Table 1"/>
          <p:cNvGraphicFramePr>
            <a:graphicFrameLocks noGrp="1"/>
          </p:cNvGraphicFramePr>
          <p:nvPr>
            <p:extLst/>
          </p:nvPr>
        </p:nvGraphicFramePr>
        <p:xfrm>
          <a:off x="6111599" y="1921187"/>
          <a:ext cx="14466631" cy="11030077"/>
        </p:xfrm>
        <a:graphic>
          <a:graphicData uri="http://schemas.openxmlformats.org/drawingml/2006/table">
            <a:tbl>
              <a:tblPr bandRow="1">
                <a:tableStyleId>{B301B821-A1FF-4177-AEE7-76D212191A09}</a:tableStyleId>
              </a:tblPr>
              <a:tblGrid>
                <a:gridCol w="4427251"/>
                <a:gridCol w="2994357"/>
                <a:gridCol w="2348341"/>
                <a:gridCol w="2348341"/>
                <a:gridCol w="2348341"/>
              </a:tblGrid>
              <a:tr h="563403">
                <a:tc>
                  <a:txBody>
                    <a:bodyPr/>
                    <a:lstStyle/>
                    <a:p>
                      <a:endParaRPr lang="en-US" sz="2700" dirty="0"/>
                    </a:p>
                  </a:txBody>
                  <a:tcPr marL="58600" marR="58600" marT="29301" marB="2930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700" dirty="0" err="1" smtClean="0"/>
                        <a:t>CIDEr</a:t>
                      </a:r>
                      <a:r>
                        <a:rPr lang="en-US" sz="2700" dirty="0" smtClean="0"/>
                        <a:t>-D</a:t>
                      </a:r>
                      <a:endParaRPr lang="en-US" sz="2700" dirty="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smtClean="0"/>
                        <a:t>Meteor</a:t>
                      </a:r>
                      <a:endParaRPr lang="en-US" sz="2700" dirty="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smtClean="0"/>
                        <a:t>ROUGE-L</a:t>
                      </a:r>
                      <a:endParaRPr lang="en-US" sz="2700" dirty="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smtClean="0"/>
                        <a:t>BLEU-4</a:t>
                      </a:r>
                      <a:endParaRPr lang="en-US" sz="2700" dirty="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dirty="0"/>
                        <a:t>Google</a:t>
                      </a:r>
                      <a:r>
                        <a:rPr lang="en-US" sz="2700" baseline="30000" dirty="0"/>
                        <a:t>[4]</a:t>
                      </a:r>
                      <a:endParaRPr lang="en-US" sz="2700" dirty="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0.943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0.254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0.53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0.309</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0005">
                <a:tc>
                  <a:txBody>
                    <a:bodyPr/>
                    <a:lstStyle/>
                    <a:p>
                      <a:r>
                        <a:rPr lang="en-US" sz="2700"/>
                        <a:t>MSR Captivator</a:t>
                      </a:r>
                      <a:r>
                        <a:rPr lang="en-US" sz="2700" baseline="30000"/>
                        <a:t>[9]</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0.931</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0.248</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0.526</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0.308</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a:t>m-RNN</a:t>
                      </a:r>
                      <a:r>
                        <a:rPr lang="en-US" sz="2700" baseline="30000"/>
                        <a:t>[15]</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0.917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0.242</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0.521</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0.299</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a:t>MSR</a:t>
                      </a:r>
                      <a:r>
                        <a:rPr lang="en-US" sz="2700" baseline="30000"/>
                        <a:t>[8]</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0.912</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0.247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0.519</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0.291</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0005">
                <a:tc>
                  <a:txBody>
                    <a:bodyPr/>
                    <a:lstStyle/>
                    <a:p>
                      <a:r>
                        <a:rPr lang="en-US" sz="2700"/>
                        <a:t>Nearest Neighbor</a:t>
                      </a:r>
                      <a:r>
                        <a:rPr lang="en-US" sz="2700" baseline="30000"/>
                        <a:t>[11]</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0.886</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0.237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0.507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smtClean="0"/>
                        <a:t>0.280</a:t>
                      </a:r>
                      <a:endParaRPr lang="en-US" sz="2700" dirty="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3011">
                <a:tc>
                  <a:txBody>
                    <a:bodyPr/>
                    <a:lstStyle/>
                    <a:p>
                      <a:r>
                        <a:rPr lang="en-US" sz="2700"/>
                        <a:t>m-RNN (Baidu/ UCLA)</a:t>
                      </a:r>
                      <a:r>
                        <a:rPr lang="en-US" sz="2700" baseline="30000"/>
                        <a:t>[16]</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0.886</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0.238</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0.524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0.302</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0005">
                <a:tc>
                  <a:txBody>
                    <a:bodyPr/>
                    <a:lstStyle/>
                    <a:p>
                      <a:r>
                        <a:rPr lang="en-US" sz="2700"/>
                        <a:t>Berkeley LRCN</a:t>
                      </a:r>
                      <a:r>
                        <a:rPr lang="en-US" sz="2700" baseline="30000"/>
                        <a:t>[2]</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0.869</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0.242</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0.517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0.277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a:t>Human</a:t>
                      </a:r>
                      <a:r>
                        <a:rPr lang="en-US" sz="2700" baseline="30000"/>
                        <a:t>[5]</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0.854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0.252</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0.484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0.217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0005">
                <a:tc>
                  <a:txBody>
                    <a:bodyPr/>
                    <a:lstStyle/>
                    <a:p>
                      <a:r>
                        <a:rPr lang="en-US" sz="2700"/>
                        <a:t>Montreal/Toronto</a:t>
                      </a:r>
                      <a:r>
                        <a:rPr lang="en-US" sz="2700" baseline="30000"/>
                        <a:t>[10]</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0.85</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0.243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0.513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0.268</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a:t>PicSOM</a:t>
                      </a:r>
                      <a:r>
                        <a:rPr lang="en-US" sz="2700" baseline="30000"/>
                        <a:t>[13]</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0.833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0.231</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0.505</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0.281</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a:t>MLBL</a:t>
                      </a:r>
                      <a:r>
                        <a:rPr lang="en-US" sz="2700" baseline="30000"/>
                        <a:t>[7]</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0.74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0.219</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0.499</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0.26</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a:t>ACVT</a:t>
                      </a:r>
                      <a:r>
                        <a:rPr lang="en-US" sz="2700" baseline="30000"/>
                        <a:t>[1]</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0.709</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0.213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0.483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0.246</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a:t>NeuralTalk</a:t>
                      </a:r>
                      <a:r>
                        <a:rPr lang="en-US" sz="2700" baseline="30000"/>
                        <a:t>[12]</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0.674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0.21</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0.475</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0.224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3011">
                <a:tc>
                  <a:txBody>
                    <a:bodyPr/>
                    <a:lstStyle/>
                    <a:p>
                      <a:r>
                        <a:rPr lang="en-US" sz="2700"/>
                        <a:t>Tsinghua Bigeye</a:t>
                      </a:r>
                      <a:r>
                        <a:rPr lang="en-US" sz="2700" baseline="30000"/>
                        <a:t>[14]</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0.673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0.207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0.49</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0.241</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403">
                <a:tc>
                  <a:txBody>
                    <a:bodyPr/>
                    <a:lstStyle/>
                    <a:p>
                      <a:r>
                        <a:rPr lang="en-US" sz="2700"/>
                        <a:t>MIL</a:t>
                      </a:r>
                      <a:r>
                        <a:rPr lang="en-US" sz="2700" baseline="30000"/>
                        <a:t>[6]</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0.666</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0.214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0.468</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0.216</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0005">
                <a:tc>
                  <a:txBody>
                    <a:bodyPr/>
                    <a:lstStyle/>
                    <a:p>
                      <a:r>
                        <a:rPr lang="en-US" sz="2700"/>
                        <a:t>Brno University</a:t>
                      </a:r>
                      <a:r>
                        <a:rPr lang="en-US" sz="2700" baseline="30000"/>
                        <a:t>[3]</a:t>
                      </a:r>
                      <a:endParaRPr lang="en-US" sz="2700"/>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0.517</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0.195</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a:t>0.403</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700" dirty="0"/>
                        <a:t>0.134</a:t>
                      </a:r>
                    </a:p>
                  </a:txBody>
                  <a:tcPr marL="58600" marR="58600" marT="29301" marB="2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Right Arrow 2"/>
          <p:cNvSpPr/>
          <p:nvPr/>
        </p:nvSpPr>
        <p:spPr>
          <a:xfrm>
            <a:off x="4091554" y="4773477"/>
            <a:ext cx="1529165" cy="971227"/>
          </a:xfrm>
          <a:prstGeom prst="rightArrow">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hangingPunct="1">
              <a:lnSpc>
                <a:spcPct val="100000"/>
              </a:lnSpc>
            </a:pPr>
            <a:endParaRPr lang="en-US" sz="4800" kern="1200">
              <a:gradFill>
                <a:gsLst>
                  <a:gs pos="0">
                    <a:srgbClr val="00188F"/>
                  </a:gs>
                  <a:gs pos="100000">
                    <a:srgbClr val="00188F"/>
                  </a:gs>
                </a:gsLst>
                <a:lin ang="16200000" scaled="0"/>
              </a:gradFill>
            </a:endParaRPr>
          </a:p>
        </p:txBody>
      </p:sp>
      <p:sp>
        <p:nvSpPr>
          <p:cNvPr id="5" name="Title 5"/>
          <p:cNvSpPr txBox="1">
            <a:spLocks/>
          </p:cNvSpPr>
          <p:nvPr/>
        </p:nvSpPr>
        <p:spPr>
          <a:xfrm>
            <a:off x="9254133" y="-3704"/>
            <a:ext cx="9033867" cy="2286000"/>
          </a:xfrm>
          <a:prstGeom prst="rect">
            <a:avLst/>
          </a:prstGeom>
        </p:spPr>
        <p:txBody>
          <a:bodyPr vert="horz" lIns="243840" tIns="121920" rIns="243840" bIns="121920" rtlCol="0" anchor="ctr">
            <a:normAutofit/>
          </a:bodyPr>
          <a:lstStyle>
            <a:lvl1pPr algn="l" defTabSz="457200" rtl="0" eaLnBrk="1" latinLnBrk="0" hangingPunct="1">
              <a:spcBef>
                <a:spcPct val="0"/>
              </a:spcBef>
              <a:buNone/>
              <a:defRPr lang="en-US" sz="4000" kern="1200" spc="-70" baseline="0" dirty="0">
                <a:gradFill>
                  <a:gsLst>
                    <a:gs pos="1250">
                      <a:schemeClr val="bg1"/>
                    </a:gs>
                    <a:gs pos="100000">
                      <a:schemeClr val="bg1"/>
                    </a:gs>
                  </a:gsLst>
                  <a:lin ang="5400000" scaled="0"/>
                </a:gradFill>
                <a:latin typeface="Segoe UI Light"/>
                <a:ea typeface="+mj-ea"/>
                <a:cs typeface="+mj-cs"/>
              </a:defRPr>
            </a:lvl1pPr>
          </a:lstStyle>
          <a:p>
            <a:pPr>
              <a:lnSpc>
                <a:spcPct val="100000"/>
              </a:lnSpc>
            </a:pPr>
            <a:r>
              <a:rPr sz="5333" smtClean="0">
                <a:solidFill>
                  <a:schemeClr val="tx1"/>
                </a:solidFill>
              </a:rPr>
              <a:t>COCO </a:t>
            </a:r>
            <a:r>
              <a:rPr sz="5333">
                <a:solidFill>
                  <a:schemeClr val="tx1"/>
                </a:solidFill>
              </a:rPr>
              <a:t>Caption Challenge</a:t>
            </a:r>
          </a:p>
        </p:txBody>
      </p:sp>
    </p:spTree>
    <p:extLst>
      <p:ext uri="{BB962C8B-B14F-4D97-AF65-F5344CB8AC3E}">
        <p14:creationId xmlns:p14="http://schemas.microsoft.com/office/powerpoint/2010/main" val="1546432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r>
              <a:rPr lang="en-US" dirty="0" smtClean="0"/>
              <a:t>A summary of what we messed up</a:t>
            </a:r>
            <a:endParaRPr dirty="0"/>
          </a:p>
        </p:txBody>
      </p:sp>
      <p:sp>
        <p:nvSpPr>
          <p:cNvPr id="135" name="Shape 135"/>
          <p:cNvSpPr>
            <a:spLocks noGrp="1"/>
          </p:cNvSpPr>
          <p:nvPr>
            <p:ph type="body" sz="half" idx="1"/>
          </p:nvPr>
        </p:nvSpPr>
        <p:spPr>
          <a:xfrm>
            <a:off x="1743074" y="3927370"/>
            <a:ext cx="20897851" cy="6365579"/>
          </a:xfrm>
          <a:prstGeom prst="rect">
            <a:avLst/>
          </a:prstGeom>
        </p:spPr>
        <p:txBody>
          <a:bodyPr/>
          <a:lstStyle/>
          <a:p>
            <a:r>
              <a:rPr lang="en-US" dirty="0" smtClean="0"/>
              <a:t>No evaluation metric</a:t>
            </a:r>
          </a:p>
          <a:p>
            <a:r>
              <a:rPr lang="en-US" dirty="0" smtClean="0"/>
              <a:t>Flawed evaluation metrics</a:t>
            </a:r>
          </a:p>
          <a:p>
            <a:r>
              <a:rPr lang="en-US" dirty="0" smtClean="0"/>
              <a:t>No baselines</a:t>
            </a:r>
          </a:p>
          <a:p>
            <a:endParaRPr dirty="0"/>
          </a:p>
        </p:txBody>
      </p:sp>
    </p:spTree>
    <p:extLst>
      <p:ext uri="{BB962C8B-B14F-4D97-AF65-F5344CB8AC3E}">
        <p14:creationId xmlns:p14="http://schemas.microsoft.com/office/powerpoint/2010/main" val="14951940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
                                            <p:bg/>
                                          </p:spTgt>
                                        </p:tgtEl>
                                        <p:attrNameLst>
                                          <p:attrName>style.visibility</p:attrName>
                                        </p:attrNameLst>
                                      </p:cBhvr>
                                      <p:to>
                                        <p:strVal val="visible"/>
                                      </p:to>
                                    </p:set>
                                    <p:animEffect transition="in" filter="fade">
                                      <p:cBhvr>
                                        <p:cTn id="7" dur="500"/>
                                        <p:tgtEl>
                                          <p:spTgt spid="13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5">
                                            <p:txEl>
                                              <p:pRg st="0" end="0"/>
                                            </p:txEl>
                                          </p:spTgt>
                                        </p:tgtEl>
                                        <p:attrNameLst>
                                          <p:attrName>style.visibility</p:attrName>
                                        </p:attrNameLst>
                                      </p:cBhvr>
                                      <p:to>
                                        <p:strVal val="visible"/>
                                      </p:to>
                                    </p:set>
                                    <p:animEffect transition="in" filter="fade">
                                      <p:cBhvr>
                                        <p:cTn id="12" dur="500"/>
                                        <p:tgtEl>
                                          <p:spTgt spid="1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xEl>
                                              <p:pRg st="1" end="1"/>
                                            </p:txEl>
                                          </p:spTgt>
                                        </p:tgtEl>
                                        <p:attrNameLst>
                                          <p:attrName>style.visibility</p:attrName>
                                        </p:attrNameLst>
                                      </p:cBhvr>
                                      <p:to>
                                        <p:strVal val="visible"/>
                                      </p:to>
                                    </p:set>
                                    <p:animEffect transition="in" filter="fade">
                                      <p:cBhvr>
                                        <p:cTn id="17" dur="500"/>
                                        <p:tgtEl>
                                          <p:spTgt spid="1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5">
                                            <p:txEl>
                                              <p:pRg st="2" end="2"/>
                                            </p:txEl>
                                          </p:spTgt>
                                        </p:tgtEl>
                                        <p:attrNameLst>
                                          <p:attrName>style.visibility</p:attrName>
                                        </p:attrNameLst>
                                      </p:cBhvr>
                                      <p:to>
                                        <p:strVal val="visible"/>
                                      </p:to>
                                    </p:set>
                                    <p:animEffect transition="in" filter="fade">
                                      <p:cBhvr>
                                        <p:cTn id="22" dur="500"/>
                                        <p:tgtEl>
                                          <p:spTgt spid="1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1212791" y="5275408"/>
            <a:ext cx="22742191" cy="1581151"/>
          </a:xfrm>
          <a:prstGeom prst="rect">
            <a:avLst/>
          </a:prstGeom>
        </p:spPr>
        <p:txBody>
          <a:bodyPr/>
          <a:lstStyle/>
          <a:p>
            <a:r>
              <a:rPr lang="en-US" dirty="0" smtClean="0"/>
              <a:t>Vision + Language (part 2)</a:t>
            </a:r>
            <a:endParaRPr dirty="0"/>
          </a:p>
        </p:txBody>
      </p:sp>
    </p:spTree>
    <p:extLst>
      <p:ext uri="{BB962C8B-B14F-4D97-AF65-F5344CB8AC3E}">
        <p14:creationId xmlns:p14="http://schemas.microsoft.com/office/powerpoint/2010/main" val="675586246"/>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1"/>
            <a:ext cx="15773400" cy="2650067"/>
          </a:xfrm>
        </p:spPr>
        <p:txBody>
          <a:bodyPr/>
          <a:lstStyle/>
          <a:p>
            <a:r>
              <a:rPr lang="en-US" sz="9600" dirty="0"/>
              <a:t>VQA: </a:t>
            </a:r>
            <a:r>
              <a:rPr lang="en-US" sz="7200" dirty="0"/>
              <a:t>Visual Question Answering</a:t>
            </a:r>
            <a:endParaRPr lang="en-US" dirty="0"/>
          </a:p>
        </p:txBody>
      </p:sp>
      <p:sp>
        <p:nvSpPr>
          <p:cNvPr id="6" name="Title 3"/>
          <p:cNvSpPr txBox="1">
            <a:spLocks/>
          </p:cNvSpPr>
          <p:nvPr/>
        </p:nvSpPr>
        <p:spPr>
          <a:xfrm>
            <a:off x="802108" y="262751"/>
            <a:ext cx="15773400" cy="2650067"/>
          </a:xfrm>
          <a:prstGeom prst="rect">
            <a:avLst/>
          </a:prstGeom>
        </p:spPr>
        <p:txBody>
          <a:bodyPr vert="horz" lIns="243840" tIns="121920" rIns="243840" bIns="121920" rtlCol="0" anchor="ctr">
            <a:normAutofit/>
          </a:bodyPr>
          <a:lstStyle>
            <a:lvl1pPr algn="l" defTabSz="457200" rtl="0" eaLnBrk="1" latinLnBrk="0" hangingPunct="1">
              <a:spcBef>
                <a:spcPct val="0"/>
              </a:spcBef>
              <a:buNone/>
              <a:defRPr sz="4000" kern="1200" spc="-70" baseline="0">
                <a:gradFill>
                  <a:gsLst>
                    <a:gs pos="1250">
                      <a:schemeClr val="bg1"/>
                    </a:gs>
                    <a:gs pos="100000">
                      <a:schemeClr val="bg1"/>
                    </a:gs>
                  </a:gsLst>
                  <a:lin ang="5400000" scaled="0"/>
                </a:gradFill>
                <a:latin typeface="Segoe UI Light"/>
                <a:ea typeface="+mj-ea"/>
                <a:cs typeface="+mj-cs"/>
              </a:defRPr>
            </a:lvl1pPr>
          </a:lstStyle>
          <a:p>
            <a:pPr>
              <a:lnSpc>
                <a:spcPct val="100000"/>
              </a:lnSpc>
            </a:pPr>
            <a:r>
              <a:rPr lang="en-US" sz="11500" dirty="0">
                <a:solidFill>
                  <a:srgbClr val="0078D7"/>
                </a:solidFill>
              </a:rPr>
              <a:t>VQA: </a:t>
            </a:r>
            <a:r>
              <a:rPr lang="en-US" sz="8000" dirty="0">
                <a:solidFill>
                  <a:srgbClr val="0078D7"/>
                </a:solidFill>
              </a:rPr>
              <a:t>Visual Question Answering</a:t>
            </a:r>
            <a:endParaRPr lang="en-US" sz="12800" dirty="0">
              <a:solidFill>
                <a:srgbClr val="0078D7"/>
              </a:solidFill>
            </a:endParaRPr>
          </a:p>
        </p:txBody>
      </p:sp>
      <p:grpSp>
        <p:nvGrpSpPr>
          <p:cNvPr id="2" name="Group 1"/>
          <p:cNvGrpSpPr/>
          <p:nvPr/>
        </p:nvGrpSpPr>
        <p:grpSpPr>
          <a:xfrm>
            <a:off x="855521" y="4199004"/>
            <a:ext cx="22626531" cy="6091869"/>
            <a:chOff x="320820" y="1326654"/>
            <a:chExt cx="6976653" cy="1878364"/>
          </a:xfrm>
        </p:grpSpPr>
        <p:pic>
          <p:nvPicPr>
            <p:cNvPr id="5" name="Picture 4"/>
            <p:cNvPicPr>
              <a:picLocks noChangeAspect="1"/>
            </p:cNvPicPr>
            <p:nvPr/>
          </p:nvPicPr>
          <p:blipFill rotWithShape="1">
            <a:blip r:embed="rId2"/>
            <a:srcRect l="54684" b="50447"/>
            <a:stretch/>
          </p:blipFill>
          <p:spPr>
            <a:xfrm>
              <a:off x="320820" y="1334435"/>
              <a:ext cx="2168467" cy="1870583"/>
            </a:xfrm>
            <a:prstGeom prst="rect">
              <a:avLst/>
            </a:prstGeom>
          </p:spPr>
        </p:pic>
        <p:pic>
          <p:nvPicPr>
            <p:cNvPr id="7" name="Picture 6"/>
            <p:cNvPicPr>
              <a:picLocks noChangeAspect="1"/>
            </p:cNvPicPr>
            <p:nvPr/>
          </p:nvPicPr>
          <p:blipFill rotWithShape="1">
            <a:blip r:embed="rId2"/>
            <a:srcRect t="50713" r="48216"/>
            <a:stretch/>
          </p:blipFill>
          <p:spPr>
            <a:xfrm>
              <a:off x="4819478" y="1326654"/>
              <a:ext cx="2477995" cy="1860572"/>
            </a:xfrm>
            <a:prstGeom prst="rect">
              <a:avLst/>
            </a:prstGeom>
          </p:spPr>
        </p:pic>
        <p:pic>
          <p:nvPicPr>
            <p:cNvPr id="8" name="Picture 7"/>
            <p:cNvPicPr>
              <a:picLocks noChangeAspect="1"/>
            </p:cNvPicPr>
            <p:nvPr/>
          </p:nvPicPr>
          <p:blipFill rotWithShape="1">
            <a:blip r:embed="rId2"/>
            <a:srcRect l="54514" t="50856"/>
            <a:stretch/>
          </p:blipFill>
          <p:spPr>
            <a:xfrm>
              <a:off x="2566065" y="1332079"/>
              <a:ext cx="2176635" cy="1855147"/>
            </a:xfrm>
            <a:prstGeom prst="rect">
              <a:avLst/>
            </a:prstGeom>
          </p:spPr>
        </p:pic>
      </p:grpSp>
      <p:sp>
        <p:nvSpPr>
          <p:cNvPr id="9" name="TextBox 8"/>
          <p:cNvSpPr txBox="1"/>
          <p:nvPr/>
        </p:nvSpPr>
        <p:spPr>
          <a:xfrm>
            <a:off x="18576758" y="12201739"/>
            <a:ext cx="6689559" cy="1514261"/>
          </a:xfrm>
          <a:prstGeom prst="rect">
            <a:avLst/>
          </a:prstGeom>
          <a:noFill/>
        </p:spPr>
        <p:txBody>
          <a:bodyPr wrap="square" rtlCol="0">
            <a:spAutoFit/>
          </a:bodyPr>
          <a:lstStyle/>
          <a:p>
            <a:pPr algn="l"/>
            <a:r>
              <a:rPr lang="en-US" sz="2800" dirty="0"/>
              <a:t>VQA: Visual Question Answering </a:t>
            </a:r>
          </a:p>
          <a:p>
            <a:pPr algn="l"/>
            <a:r>
              <a:rPr lang="en-US" sz="2800" dirty="0"/>
              <a:t>Antol et al., </a:t>
            </a:r>
            <a:r>
              <a:rPr lang="en-US" sz="2800" dirty="0" smtClean="0"/>
              <a:t>ICCV, </a:t>
            </a:r>
            <a:r>
              <a:rPr lang="en-US" sz="2800" dirty="0"/>
              <a:t>2015. </a:t>
            </a:r>
          </a:p>
          <a:p>
            <a:pPr algn="l"/>
            <a:endParaRPr lang="en-US" sz="2800" dirty="0"/>
          </a:p>
        </p:txBody>
      </p:sp>
    </p:spTree>
    <p:extLst>
      <p:ext uri="{BB962C8B-B14F-4D97-AF65-F5344CB8AC3E}">
        <p14:creationId xmlns:p14="http://schemas.microsoft.com/office/powerpoint/2010/main" val="470528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pPr lvl="1" algn="ctr" defTabSz="546100">
              <a:lnSpc>
                <a:spcPct val="100000"/>
              </a:lnSpc>
              <a:defRPr sz="11400">
                <a:solidFill>
                  <a:srgbClr val="FFFFFF"/>
                </a:solidFill>
              </a:defRPr>
            </a:pPr>
            <a:r>
              <a:rPr lang="en-US" dirty="0" smtClean="0"/>
              <a:t>Bias</a:t>
            </a:r>
            <a:endParaRPr dirty="0"/>
          </a:p>
        </p:txBody>
      </p:sp>
    </p:spTree>
    <p:extLst>
      <p:ext uri="{BB962C8B-B14F-4D97-AF65-F5344CB8AC3E}">
        <p14:creationId xmlns:p14="http://schemas.microsoft.com/office/powerpoint/2010/main" val="1106478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893" y="498764"/>
            <a:ext cx="18179934" cy="13217236"/>
          </a:xfrm>
          <a:prstGeom prst="rect">
            <a:avLst/>
          </a:prstGeom>
        </p:spPr>
      </p:pic>
      <p:sp>
        <p:nvSpPr>
          <p:cNvPr id="2" name="Title 1"/>
          <p:cNvSpPr>
            <a:spLocks noGrp="1"/>
          </p:cNvSpPr>
          <p:nvPr>
            <p:ph type="title"/>
          </p:nvPr>
        </p:nvSpPr>
        <p:spPr>
          <a:xfrm>
            <a:off x="665019" y="498764"/>
            <a:ext cx="16459200" cy="2286000"/>
          </a:xfrm>
        </p:spPr>
        <p:txBody>
          <a:bodyPr>
            <a:normAutofit/>
          </a:bodyPr>
          <a:lstStyle/>
          <a:p>
            <a:pPr algn="l"/>
            <a:r>
              <a:rPr lang="en-US" sz="7200" smtClean="0">
                <a:latin typeface="Segoe UI Semilight" charset="0"/>
                <a:ea typeface="Segoe UI Semilight" charset="0"/>
                <a:cs typeface="Segoe UI Semilight" charset="0"/>
              </a:rPr>
              <a:t>VQA </a:t>
            </a:r>
            <a:br>
              <a:rPr lang="en-US" sz="7200" smtClean="0">
                <a:latin typeface="Segoe UI Semilight" charset="0"/>
                <a:ea typeface="Segoe UI Semilight" charset="0"/>
                <a:cs typeface="Segoe UI Semilight" charset="0"/>
              </a:rPr>
            </a:br>
            <a:r>
              <a:rPr lang="en-US" sz="7200" smtClean="0">
                <a:latin typeface="Segoe UI Semilight" charset="0"/>
                <a:ea typeface="Segoe UI Semilight" charset="0"/>
                <a:cs typeface="Segoe UI Semilight" charset="0"/>
              </a:rPr>
              <a:t>Leaderboard</a:t>
            </a:r>
            <a:endParaRPr lang="en-US" sz="7200" dirty="0">
              <a:latin typeface="Segoe UI Semilight" charset="0"/>
              <a:ea typeface="Segoe UI Semilight" charset="0"/>
              <a:cs typeface="Segoe UI Semilight" charset="0"/>
            </a:endParaRPr>
          </a:p>
        </p:txBody>
      </p:sp>
      <p:pic>
        <p:nvPicPr>
          <p:cNvPr id="5" name="Picture 4"/>
          <p:cNvPicPr>
            <a:picLocks noChangeAspect="1"/>
          </p:cNvPicPr>
          <p:nvPr/>
        </p:nvPicPr>
        <p:blipFill rotWithShape="1">
          <a:blip r:embed="rId3"/>
          <a:srcRect l="23792" r="52675" b="55563"/>
          <a:stretch/>
        </p:blipFill>
        <p:spPr>
          <a:xfrm>
            <a:off x="665019" y="9030524"/>
            <a:ext cx="3659225" cy="4107961"/>
          </a:xfrm>
          <a:prstGeom prst="rect">
            <a:avLst/>
          </a:prstGeom>
        </p:spPr>
      </p:pic>
    </p:spTree>
    <p:extLst>
      <p:ext uri="{BB962C8B-B14F-4D97-AF65-F5344CB8AC3E}">
        <p14:creationId xmlns:p14="http://schemas.microsoft.com/office/powerpoint/2010/main" val="626108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689" y="1937158"/>
            <a:ext cx="23356424" cy="9856389"/>
          </a:xfrm>
          <a:prstGeom prst="rect">
            <a:avLst/>
          </a:prstGeom>
        </p:spPr>
      </p:pic>
    </p:spTree>
    <p:extLst>
      <p:ext uri="{BB962C8B-B14F-4D97-AF65-F5344CB8AC3E}">
        <p14:creationId xmlns:p14="http://schemas.microsoft.com/office/powerpoint/2010/main" val="3393699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4853" y="1859151"/>
            <a:ext cx="5053178" cy="923330"/>
          </a:xfrm>
          <a:prstGeom prst="rect">
            <a:avLst/>
          </a:prstGeom>
          <a:noFill/>
        </p:spPr>
        <p:txBody>
          <a:bodyPr wrap="none" rtlCol="0">
            <a:spAutoFit/>
          </a:bodyPr>
          <a:lstStyle/>
          <a:p>
            <a:pPr algn="l" hangingPunct="1">
              <a:lnSpc>
                <a:spcPct val="100000"/>
              </a:lnSpc>
            </a:pPr>
            <a:r>
              <a:rPr lang="en-US" sz="5400" kern="1200" dirty="0">
                <a:solidFill>
                  <a:prstClr val="black"/>
                </a:solidFill>
                <a:latin typeface="Calibri"/>
                <a:ea typeface=""/>
                <a:cs typeface=""/>
                <a:sym typeface="FreightSansLFPro"/>
              </a:rPr>
              <a:t>What sport is … ?</a:t>
            </a:r>
          </a:p>
        </p:txBody>
      </p:sp>
      <p:sp>
        <p:nvSpPr>
          <p:cNvPr id="8" name="TextBox 7"/>
          <p:cNvSpPr txBox="1"/>
          <p:nvPr/>
        </p:nvSpPr>
        <p:spPr>
          <a:xfrm>
            <a:off x="2355728" y="5983403"/>
            <a:ext cx="7009946" cy="923330"/>
          </a:xfrm>
          <a:prstGeom prst="rect">
            <a:avLst/>
          </a:prstGeom>
          <a:noFill/>
        </p:spPr>
        <p:txBody>
          <a:bodyPr wrap="square" rtlCol="0">
            <a:spAutoFit/>
          </a:bodyPr>
          <a:lstStyle/>
          <a:p>
            <a:pPr algn="l" hangingPunct="1">
              <a:lnSpc>
                <a:spcPct val="100000"/>
              </a:lnSpc>
            </a:pPr>
            <a:r>
              <a:rPr lang="en-US" sz="5400" kern="1200" dirty="0">
                <a:solidFill>
                  <a:prstClr val="black"/>
                </a:solidFill>
                <a:latin typeface="Calibri"/>
                <a:ea typeface=""/>
                <a:cs typeface=""/>
                <a:sym typeface="FreightSansLFPro"/>
              </a:rPr>
              <a:t>How many … ?</a:t>
            </a:r>
          </a:p>
        </p:txBody>
      </p:sp>
      <p:sp>
        <p:nvSpPr>
          <p:cNvPr id="13" name="TextBox 12"/>
          <p:cNvSpPr txBox="1"/>
          <p:nvPr/>
        </p:nvSpPr>
        <p:spPr>
          <a:xfrm>
            <a:off x="3253357" y="6905762"/>
            <a:ext cx="5745272" cy="830997"/>
          </a:xfrm>
          <a:prstGeom prst="rect">
            <a:avLst/>
          </a:prstGeom>
          <a:noFill/>
        </p:spPr>
        <p:txBody>
          <a:bodyPr wrap="square" rtlCol="0">
            <a:spAutoFit/>
          </a:bodyPr>
          <a:lstStyle/>
          <a:p>
            <a:pPr algn="l" hangingPunct="1">
              <a:lnSpc>
                <a:spcPct val="100000"/>
              </a:lnSpc>
            </a:pPr>
            <a:r>
              <a:rPr lang="en-US" sz="4800" kern="1200" dirty="0">
                <a:solidFill>
                  <a:prstClr val="black"/>
                </a:solidFill>
                <a:latin typeface="Calibri"/>
                <a:ea typeface=""/>
                <a:cs typeface=""/>
                <a:sym typeface="FreightSansLFPro"/>
              </a:rPr>
              <a:t> ‘2’ </a:t>
            </a:r>
            <a:r>
              <a:rPr lang="en-US" sz="4800" kern="1200" dirty="0">
                <a:solidFill>
                  <a:srgbClr val="FF0000"/>
                </a:solidFill>
                <a:latin typeface="Calibri"/>
                <a:ea typeface=""/>
                <a:cs typeface=""/>
                <a:sym typeface="FreightSansLFPro"/>
              </a:rPr>
              <a:t>39%</a:t>
            </a:r>
          </a:p>
        </p:txBody>
      </p:sp>
      <p:sp>
        <p:nvSpPr>
          <p:cNvPr id="19" name="TextBox 18"/>
          <p:cNvSpPr txBox="1"/>
          <p:nvPr/>
        </p:nvSpPr>
        <p:spPr>
          <a:xfrm>
            <a:off x="2993806" y="2767785"/>
            <a:ext cx="3656090" cy="830997"/>
          </a:xfrm>
          <a:prstGeom prst="rect">
            <a:avLst/>
          </a:prstGeom>
          <a:noFill/>
        </p:spPr>
        <p:txBody>
          <a:bodyPr wrap="square" rtlCol="0">
            <a:spAutoFit/>
          </a:bodyPr>
          <a:lstStyle/>
          <a:p>
            <a:pPr algn="l" hangingPunct="1">
              <a:lnSpc>
                <a:spcPct val="100000"/>
              </a:lnSpc>
            </a:pPr>
            <a:r>
              <a:rPr lang="en-US" sz="4800" kern="1200" dirty="0">
                <a:solidFill>
                  <a:prstClr val="black"/>
                </a:solidFill>
                <a:latin typeface="Calibri"/>
                <a:ea typeface=""/>
                <a:cs typeface=""/>
                <a:sym typeface="FreightSansLFPro"/>
              </a:rPr>
              <a:t>‘tennis’ </a:t>
            </a:r>
            <a:r>
              <a:rPr lang="en-US" sz="4800" kern="1200" dirty="0">
                <a:solidFill>
                  <a:srgbClr val="FF0000"/>
                </a:solidFill>
                <a:latin typeface="Calibri"/>
                <a:ea typeface=""/>
                <a:cs typeface=""/>
                <a:sym typeface="FreightSansLFPro"/>
              </a:rPr>
              <a:t>41%</a:t>
            </a:r>
          </a:p>
        </p:txBody>
      </p:sp>
      <p:sp>
        <p:nvSpPr>
          <p:cNvPr id="34" name="TextBox 33"/>
          <p:cNvSpPr txBox="1"/>
          <p:nvPr/>
        </p:nvSpPr>
        <p:spPr>
          <a:xfrm>
            <a:off x="2355728" y="10107655"/>
            <a:ext cx="5476371" cy="923330"/>
          </a:xfrm>
          <a:prstGeom prst="rect">
            <a:avLst/>
          </a:prstGeom>
          <a:noFill/>
        </p:spPr>
        <p:txBody>
          <a:bodyPr wrap="none" rtlCol="0">
            <a:spAutoFit/>
          </a:bodyPr>
          <a:lstStyle/>
          <a:p>
            <a:pPr algn="l" hangingPunct="1">
              <a:lnSpc>
                <a:spcPct val="100000"/>
              </a:lnSpc>
            </a:pPr>
            <a:r>
              <a:rPr lang="en-US" sz="5400" kern="1200" dirty="0">
                <a:solidFill>
                  <a:prstClr val="black"/>
                </a:solidFill>
                <a:latin typeface="Calibri"/>
                <a:ea typeface=""/>
                <a:cs typeface=""/>
                <a:sym typeface="FreightSansLFPro"/>
              </a:rPr>
              <a:t>What animal is … ?</a:t>
            </a:r>
          </a:p>
        </p:txBody>
      </p:sp>
      <p:sp>
        <p:nvSpPr>
          <p:cNvPr id="47" name="TextBox 46"/>
          <p:cNvSpPr txBox="1"/>
          <p:nvPr/>
        </p:nvSpPr>
        <p:spPr>
          <a:xfrm>
            <a:off x="3090551" y="11016285"/>
            <a:ext cx="3333852" cy="830997"/>
          </a:xfrm>
          <a:prstGeom prst="rect">
            <a:avLst/>
          </a:prstGeom>
          <a:noFill/>
        </p:spPr>
        <p:txBody>
          <a:bodyPr wrap="square" rtlCol="0">
            <a:spAutoFit/>
          </a:bodyPr>
          <a:lstStyle/>
          <a:p>
            <a:pPr algn="l" hangingPunct="1">
              <a:lnSpc>
                <a:spcPct val="100000"/>
              </a:lnSpc>
            </a:pPr>
            <a:r>
              <a:rPr lang="en-US" sz="4800" kern="1200" dirty="0">
                <a:solidFill>
                  <a:prstClr val="black"/>
                </a:solidFill>
                <a:latin typeface="Calibri"/>
                <a:ea typeface=""/>
                <a:cs typeface=""/>
                <a:sym typeface="FreightSansLFPro"/>
              </a:rPr>
              <a:t>‘dog’ </a:t>
            </a:r>
            <a:r>
              <a:rPr lang="en-US" sz="4800" kern="1200" dirty="0">
                <a:solidFill>
                  <a:srgbClr val="FF0000"/>
                </a:solidFill>
                <a:latin typeface="Calibri"/>
                <a:ea typeface=""/>
                <a:cs typeface=""/>
                <a:sym typeface="FreightSansLFPro"/>
              </a:rPr>
              <a:t>35%</a:t>
            </a:r>
          </a:p>
        </p:txBody>
      </p:sp>
      <p:grpSp>
        <p:nvGrpSpPr>
          <p:cNvPr id="5" name="Group 4"/>
          <p:cNvGrpSpPr/>
          <p:nvPr/>
        </p:nvGrpSpPr>
        <p:grpSpPr>
          <a:xfrm>
            <a:off x="9365674" y="599909"/>
            <a:ext cx="13926988" cy="11638218"/>
            <a:chOff x="9660869" y="2029645"/>
            <a:chExt cx="11156762" cy="9323253"/>
          </a:xfrm>
        </p:grpSpPr>
        <p:pic>
          <p:nvPicPr>
            <p:cNvPr id="14" name="Picture 13" descr="COCO_train2014_0000003221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3297" y="2288521"/>
              <a:ext cx="2677921" cy="2357851"/>
            </a:xfrm>
            <a:prstGeom prst="rect">
              <a:avLst/>
            </a:prstGeom>
          </p:spPr>
        </p:pic>
        <p:pic>
          <p:nvPicPr>
            <p:cNvPr id="15" name="Picture 14" descr="COCO_train2014_0000004437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7271" y="2122604"/>
              <a:ext cx="2155434" cy="2754196"/>
            </a:xfrm>
            <a:prstGeom prst="rect">
              <a:avLst/>
            </a:prstGeom>
          </p:spPr>
        </p:pic>
        <p:pic>
          <p:nvPicPr>
            <p:cNvPr id="17" name="Picture 16" descr="COCO_train2014_00000022644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7491" y="2029645"/>
              <a:ext cx="1804375" cy="2847155"/>
            </a:xfrm>
            <a:prstGeom prst="rect">
              <a:avLst/>
            </a:prstGeom>
          </p:spPr>
        </p:pic>
        <p:sp>
          <p:nvSpPr>
            <p:cNvPr id="18" name="TextBox 17"/>
            <p:cNvSpPr txBox="1"/>
            <p:nvPr/>
          </p:nvSpPr>
          <p:spPr>
            <a:xfrm>
              <a:off x="16242586" y="3113977"/>
              <a:ext cx="1175322" cy="954107"/>
            </a:xfrm>
            <a:prstGeom prst="rect">
              <a:avLst/>
            </a:prstGeom>
            <a:noFill/>
          </p:spPr>
          <p:txBody>
            <a:bodyPr wrap="none" rtlCol="0">
              <a:spAutoFit/>
            </a:bodyPr>
            <a:lstStyle/>
            <a:p>
              <a:pPr algn="l" hangingPunct="1">
                <a:lnSpc>
                  <a:spcPct val="100000"/>
                </a:lnSpc>
              </a:pPr>
              <a:r>
                <a:rPr lang="en-US" sz="5600" kern="1200" dirty="0">
                  <a:solidFill>
                    <a:prstClr val="black"/>
                  </a:solidFill>
                  <a:latin typeface="Calibri"/>
                  <a:ea typeface=""/>
                  <a:cs typeface=""/>
                  <a:sym typeface="FreightSansLFPro"/>
                </a:rPr>
                <a:t>……</a:t>
              </a:r>
            </a:p>
          </p:txBody>
        </p:sp>
        <p:sp>
          <p:nvSpPr>
            <p:cNvPr id="46" name="TextBox 45"/>
            <p:cNvSpPr txBox="1"/>
            <p:nvPr/>
          </p:nvSpPr>
          <p:spPr>
            <a:xfrm>
              <a:off x="16286097" y="9983666"/>
              <a:ext cx="1175322" cy="954108"/>
            </a:xfrm>
            <a:prstGeom prst="rect">
              <a:avLst/>
            </a:prstGeom>
            <a:noFill/>
          </p:spPr>
          <p:txBody>
            <a:bodyPr wrap="none" rtlCol="0">
              <a:spAutoFit/>
            </a:bodyPr>
            <a:lstStyle/>
            <a:p>
              <a:pPr algn="l" hangingPunct="1">
                <a:lnSpc>
                  <a:spcPct val="100000"/>
                </a:lnSpc>
              </a:pPr>
              <a:r>
                <a:rPr lang="en-US" sz="5600" kern="1200" dirty="0">
                  <a:solidFill>
                    <a:prstClr val="black"/>
                  </a:solidFill>
                  <a:latin typeface="Calibri"/>
                  <a:ea typeface=""/>
                  <a:cs typeface=""/>
                  <a:sym typeface="FreightSansLFPro"/>
                </a:rPr>
                <a:t>……</a:t>
              </a:r>
            </a:p>
          </p:txBody>
        </p:sp>
        <p:pic>
          <p:nvPicPr>
            <p:cNvPr id="1036" name="Picture 12" descr="An image from the Abstract Scenes data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0869" y="9522292"/>
              <a:ext cx="3178394" cy="1816224"/>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An image from the Abstract Scenes data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9237" y="9536674"/>
              <a:ext cx="3178394" cy="1816224"/>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An image from the Abstract Scenes datas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5899" y="9531934"/>
              <a:ext cx="3186688" cy="182096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16242577" y="6812307"/>
              <a:ext cx="1175322" cy="954108"/>
            </a:xfrm>
            <a:prstGeom prst="rect">
              <a:avLst/>
            </a:prstGeom>
            <a:noFill/>
          </p:spPr>
          <p:txBody>
            <a:bodyPr wrap="none" rtlCol="0">
              <a:spAutoFit/>
            </a:bodyPr>
            <a:lstStyle/>
            <a:p>
              <a:pPr algn="l" hangingPunct="1">
                <a:lnSpc>
                  <a:spcPct val="100000"/>
                </a:lnSpc>
              </a:pPr>
              <a:r>
                <a:rPr lang="en-US" sz="5600" kern="1200" dirty="0">
                  <a:solidFill>
                    <a:prstClr val="black"/>
                  </a:solidFill>
                  <a:latin typeface="Calibri"/>
                  <a:ea typeface=""/>
                  <a:cs typeface=""/>
                  <a:sym typeface="FreightSansLFPro"/>
                </a:rPr>
                <a:t>……</a:t>
              </a:r>
            </a:p>
          </p:txBody>
        </p:sp>
        <p:pic>
          <p:nvPicPr>
            <p:cNvPr id="1026" name="Picture 2" descr="An image from the  datas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87271" y="6041051"/>
              <a:ext cx="2882328" cy="216174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4" descr="An image from the  datas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05089" y="6119605"/>
              <a:ext cx="3018746" cy="200463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6" descr="An image from the  datas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77493" y="5834611"/>
              <a:ext cx="1804376" cy="270445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3" name="TextBox 32"/>
          <p:cNvSpPr txBox="1"/>
          <p:nvPr/>
        </p:nvSpPr>
        <p:spPr>
          <a:xfrm>
            <a:off x="3048000" y="13182997"/>
            <a:ext cx="16805276" cy="461665"/>
          </a:xfrm>
          <a:prstGeom prst="rect">
            <a:avLst/>
          </a:prstGeom>
          <a:solidFill>
            <a:schemeClr val="bg1"/>
          </a:solidFill>
        </p:spPr>
        <p:txBody>
          <a:bodyPr wrap="square" rtlCol="0">
            <a:spAutoFit/>
          </a:bodyPr>
          <a:lstStyle/>
          <a:p>
            <a:pPr algn="l" hangingPunct="1">
              <a:lnSpc>
                <a:spcPct val="100000"/>
              </a:lnSpc>
            </a:pPr>
            <a:r>
              <a:rPr lang="en-US" sz="2400" kern="1200" dirty="0">
                <a:solidFill>
                  <a:prstClr val="black"/>
                </a:solidFill>
                <a:latin typeface="Calibri"/>
                <a:ea typeface=""/>
                <a:cs typeface=""/>
                <a:sym typeface="FreightSansLFPro"/>
              </a:rPr>
              <a:t>Slide credit: </a:t>
            </a:r>
            <a:r>
              <a:rPr lang="en-US" sz="2400" kern="1200" dirty="0" err="1">
                <a:solidFill>
                  <a:prstClr val="black"/>
                </a:solidFill>
                <a:latin typeface="Calibri"/>
                <a:ea typeface=""/>
                <a:cs typeface=""/>
                <a:sym typeface="FreightSansLFPro"/>
              </a:rPr>
              <a:t>Yash</a:t>
            </a:r>
            <a:r>
              <a:rPr lang="en-US" sz="2400" kern="1200" dirty="0">
                <a:solidFill>
                  <a:prstClr val="black"/>
                </a:solidFill>
                <a:latin typeface="Calibri"/>
                <a:ea typeface=""/>
                <a:cs typeface=""/>
                <a:sym typeface="FreightSansLFPro"/>
              </a:rPr>
              <a:t> Goyal and </a:t>
            </a:r>
            <a:r>
              <a:rPr lang="en-US" sz="2400" kern="1200" dirty="0" err="1">
                <a:solidFill>
                  <a:prstClr val="black"/>
                </a:solidFill>
                <a:latin typeface="Calibri"/>
                <a:ea typeface=""/>
                <a:cs typeface=""/>
                <a:sym typeface="FreightSansLFPro"/>
              </a:rPr>
              <a:t>Peng</a:t>
            </a:r>
            <a:r>
              <a:rPr lang="en-US" sz="2400" kern="1200" dirty="0">
                <a:solidFill>
                  <a:prstClr val="black"/>
                </a:solidFill>
                <a:latin typeface="Calibri"/>
                <a:ea typeface=""/>
                <a:cs typeface=""/>
                <a:sym typeface="FreightSansLFPro"/>
              </a:rPr>
              <a:t> Zhang</a:t>
            </a:r>
          </a:p>
        </p:txBody>
      </p:sp>
    </p:spTree>
    <p:extLst>
      <p:ext uri="{BB962C8B-B14F-4D97-AF65-F5344CB8AC3E}">
        <p14:creationId xmlns:p14="http://schemas.microsoft.com/office/powerpoint/2010/main" val="73897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905" y="3706504"/>
            <a:ext cx="22742191" cy="1581151"/>
          </a:xfrm>
        </p:spPr>
        <p:txBody>
          <a:bodyPr/>
          <a:lstStyle/>
          <a:p>
            <a:r>
              <a:rPr lang="en-US" sz="8000" dirty="0" smtClean="0"/>
              <a:t>The point of research is not to publish</a:t>
            </a:r>
            <a:r>
              <a:rPr lang="mr-IN" sz="8000" dirty="0" smtClean="0"/>
              <a:t>…</a:t>
            </a:r>
            <a:endParaRPr lang="en-US" sz="8000" dirty="0"/>
          </a:p>
        </p:txBody>
      </p:sp>
      <p:sp>
        <p:nvSpPr>
          <p:cNvPr id="4" name="Title 1"/>
          <p:cNvSpPr txBox="1">
            <a:spLocks/>
          </p:cNvSpPr>
          <p:nvPr/>
        </p:nvSpPr>
        <p:spPr>
          <a:xfrm>
            <a:off x="13460581" y="6716404"/>
            <a:ext cx="9856620"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mr-IN" sz="8000" dirty="0" smtClean="0"/>
              <a:t>…</a:t>
            </a:r>
            <a:r>
              <a:rPr lang="en-US" sz="8000" dirty="0" smtClean="0"/>
              <a:t> it’s to have impact.</a:t>
            </a:r>
            <a:endParaRPr lang="en-US" sz="8000" dirty="0"/>
          </a:p>
        </p:txBody>
      </p:sp>
    </p:spTree>
    <p:extLst>
      <p:ext uri="{BB962C8B-B14F-4D97-AF65-F5344CB8AC3E}">
        <p14:creationId xmlns:p14="http://schemas.microsoft.com/office/powerpoint/2010/main" val="2678933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24539" y="1098313"/>
            <a:ext cx="7009946" cy="830997"/>
          </a:xfrm>
          <a:prstGeom prst="rect">
            <a:avLst/>
          </a:prstGeom>
          <a:noFill/>
        </p:spPr>
        <p:txBody>
          <a:bodyPr wrap="square" rtlCol="0">
            <a:spAutoFit/>
          </a:bodyPr>
          <a:lstStyle/>
          <a:p>
            <a:pPr algn="l" hangingPunct="1">
              <a:lnSpc>
                <a:spcPct val="100000"/>
              </a:lnSpc>
            </a:pPr>
            <a:r>
              <a:rPr lang="en-US" sz="4800" kern="1200" dirty="0">
                <a:solidFill>
                  <a:prstClr val="black"/>
                </a:solidFill>
                <a:latin typeface="Calibri"/>
                <a:ea typeface=""/>
                <a:cs typeface=""/>
                <a:sym typeface="FreightSansLFPro"/>
              </a:rPr>
              <a:t>Is there a clock … ?</a:t>
            </a:r>
          </a:p>
        </p:txBody>
      </p:sp>
      <p:sp>
        <p:nvSpPr>
          <p:cNvPr id="13" name="TextBox 12"/>
          <p:cNvSpPr txBox="1"/>
          <p:nvPr/>
        </p:nvSpPr>
        <p:spPr>
          <a:xfrm>
            <a:off x="4422168" y="2020677"/>
            <a:ext cx="5745272" cy="769441"/>
          </a:xfrm>
          <a:prstGeom prst="rect">
            <a:avLst/>
          </a:prstGeom>
          <a:noFill/>
        </p:spPr>
        <p:txBody>
          <a:bodyPr wrap="square" rtlCol="0">
            <a:spAutoFit/>
          </a:bodyPr>
          <a:lstStyle/>
          <a:p>
            <a:pPr algn="l" hangingPunct="1">
              <a:lnSpc>
                <a:spcPct val="100000"/>
              </a:lnSpc>
            </a:pPr>
            <a:r>
              <a:rPr lang="en-US" sz="4400" kern="1200" dirty="0">
                <a:solidFill>
                  <a:prstClr val="black"/>
                </a:solidFill>
                <a:latin typeface="Calibri"/>
                <a:ea typeface=""/>
                <a:cs typeface=""/>
                <a:sym typeface="FreightSansLFPro"/>
              </a:rPr>
              <a:t> ‘yes’ </a:t>
            </a:r>
            <a:r>
              <a:rPr lang="en-US" sz="4400" kern="1200" dirty="0">
                <a:solidFill>
                  <a:srgbClr val="FF0000"/>
                </a:solidFill>
                <a:latin typeface="Calibri"/>
                <a:ea typeface=""/>
                <a:cs typeface=""/>
                <a:sym typeface="FreightSansLFPro"/>
              </a:rPr>
              <a:t>98%</a:t>
            </a:r>
          </a:p>
        </p:txBody>
      </p:sp>
      <p:sp>
        <p:nvSpPr>
          <p:cNvPr id="34" name="TextBox 33"/>
          <p:cNvSpPr txBox="1"/>
          <p:nvPr/>
        </p:nvSpPr>
        <p:spPr>
          <a:xfrm>
            <a:off x="3370407" y="3877963"/>
            <a:ext cx="5874062" cy="1569660"/>
          </a:xfrm>
          <a:prstGeom prst="rect">
            <a:avLst/>
          </a:prstGeom>
          <a:noFill/>
        </p:spPr>
        <p:txBody>
          <a:bodyPr wrap="square" rtlCol="0">
            <a:spAutoFit/>
          </a:bodyPr>
          <a:lstStyle/>
          <a:p>
            <a:pPr algn="l" hangingPunct="1">
              <a:lnSpc>
                <a:spcPct val="100000"/>
              </a:lnSpc>
            </a:pPr>
            <a:r>
              <a:rPr lang="en-US" sz="4800" kern="1200" dirty="0">
                <a:solidFill>
                  <a:prstClr val="black"/>
                </a:solidFill>
                <a:latin typeface="Calibri"/>
                <a:ea typeface=""/>
                <a:cs typeface=""/>
                <a:sym typeface="FreightSansLFPro"/>
              </a:rPr>
              <a:t>Is the man wearing glasses … ?</a:t>
            </a:r>
          </a:p>
        </p:txBody>
      </p:sp>
      <p:sp>
        <p:nvSpPr>
          <p:cNvPr id="47" name="TextBox 46"/>
          <p:cNvSpPr txBox="1"/>
          <p:nvPr/>
        </p:nvSpPr>
        <p:spPr>
          <a:xfrm>
            <a:off x="4315898" y="5582184"/>
            <a:ext cx="3333852" cy="769441"/>
          </a:xfrm>
          <a:prstGeom prst="rect">
            <a:avLst/>
          </a:prstGeom>
          <a:noFill/>
        </p:spPr>
        <p:txBody>
          <a:bodyPr wrap="square" rtlCol="0">
            <a:spAutoFit/>
          </a:bodyPr>
          <a:lstStyle/>
          <a:p>
            <a:pPr algn="l" hangingPunct="1">
              <a:lnSpc>
                <a:spcPct val="100000"/>
              </a:lnSpc>
            </a:pPr>
            <a:r>
              <a:rPr lang="en-US" sz="4400" kern="1200" dirty="0">
                <a:solidFill>
                  <a:prstClr val="black"/>
                </a:solidFill>
                <a:latin typeface="Calibri"/>
                <a:ea typeface=""/>
                <a:cs typeface=""/>
                <a:sym typeface="FreightSansLFPro"/>
              </a:rPr>
              <a:t>‘yes’ </a:t>
            </a:r>
            <a:r>
              <a:rPr lang="en-US" sz="4400" kern="1200" dirty="0">
                <a:solidFill>
                  <a:srgbClr val="FF0000"/>
                </a:solidFill>
                <a:latin typeface="Calibri"/>
                <a:ea typeface=""/>
                <a:cs typeface=""/>
                <a:sym typeface="FreightSansLFPro"/>
              </a:rPr>
              <a:t>94%</a:t>
            </a:r>
          </a:p>
        </p:txBody>
      </p:sp>
      <p:sp>
        <p:nvSpPr>
          <p:cNvPr id="22" name="TextBox 21"/>
          <p:cNvSpPr txBox="1"/>
          <p:nvPr/>
        </p:nvSpPr>
        <p:spPr>
          <a:xfrm>
            <a:off x="3456073" y="7456057"/>
            <a:ext cx="7009946" cy="830997"/>
          </a:xfrm>
          <a:prstGeom prst="rect">
            <a:avLst/>
          </a:prstGeom>
          <a:noFill/>
        </p:spPr>
        <p:txBody>
          <a:bodyPr wrap="square" rtlCol="0">
            <a:spAutoFit/>
          </a:bodyPr>
          <a:lstStyle/>
          <a:p>
            <a:pPr algn="l" hangingPunct="1">
              <a:lnSpc>
                <a:spcPct val="100000"/>
              </a:lnSpc>
            </a:pPr>
            <a:r>
              <a:rPr lang="en-US" sz="4800" kern="1200" dirty="0">
                <a:solidFill>
                  <a:prstClr val="black"/>
                </a:solidFill>
                <a:latin typeface="Calibri"/>
                <a:ea typeface=""/>
                <a:cs typeface=""/>
                <a:sym typeface="FreightSansLFPro"/>
              </a:rPr>
              <a:t>Are the lights on … ?</a:t>
            </a:r>
          </a:p>
        </p:txBody>
      </p:sp>
      <p:sp>
        <p:nvSpPr>
          <p:cNvPr id="23" name="TextBox 22"/>
          <p:cNvSpPr txBox="1"/>
          <p:nvPr/>
        </p:nvSpPr>
        <p:spPr>
          <a:xfrm>
            <a:off x="4409618" y="8356053"/>
            <a:ext cx="5745272" cy="769441"/>
          </a:xfrm>
          <a:prstGeom prst="rect">
            <a:avLst/>
          </a:prstGeom>
          <a:noFill/>
        </p:spPr>
        <p:txBody>
          <a:bodyPr wrap="square" rtlCol="0">
            <a:spAutoFit/>
          </a:bodyPr>
          <a:lstStyle/>
          <a:p>
            <a:pPr algn="l" hangingPunct="1">
              <a:lnSpc>
                <a:spcPct val="100000"/>
              </a:lnSpc>
            </a:pPr>
            <a:r>
              <a:rPr lang="en-US" sz="4400" kern="1200" dirty="0">
                <a:solidFill>
                  <a:prstClr val="black"/>
                </a:solidFill>
                <a:latin typeface="Calibri"/>
                <a:ea typeface=""/>
                <a:cs typeface=""/>
                <a:sym typeface="FreightSansLFPro"/>
              </a:rPr>
              <a:t> ‘yes’ </a:t>
            </a:r>
            <a:r>
              <a:rPr lang="en-US" sz="4400" kern="1200" dirty="0">
                <a:solidFill>
                  <a:srgbClr val="FF0000"/>
                </a:solidFill>
                <a:latin typeface="Calibri"/>
                <a:ea typeface=""/>
                <a:cs typeface=""/>
                <a:sym typeface="FreightSansLFPro"/>
              </a:rPr>
              <a:t>85%</a:t>
            </a:r>
          </a:p>
        </p:txBody>
      </p:sp>
      <p:sp>
        <p:nvSpPr>
          <p:cNvPr id="24" name="TextBox 23"/>
          <p:cNvSpPr txBox="1"/>
          <p:nvPr/>
        </p:nvSpPr>
        <p:spPr>
          <a:xfrm>
            <a:off x="3524539" y="10611083"/>
            <a:ext cx="5874062" cy="830997"/>
          </a:xfrm>
          <a:prstGeom prst="rect">
            <a:avLst/>
          </a:prstGeom>
          <a:noFill/>
        </p:spPr>
        <p:txBody>
          <a:bodyPr wrap="square" rtlCol="0">
            <a:spAutoFit/>
          </a:bodyPr>
          <a:lstStyle/>
          <a:p>
            <a:pPr algn="l" hangingPunct="1">
              <a:lnSpc>
                <a:spcPct val="100000"/>
              </a:lnSpc>
            </a:pPr>
            <a:r>
              <a:rPr lang="en-US" sz="4800" kern="1200" dirty="0">
                <a:solidFill>
                  <a:prstClr val="black"/>
                </a:solidFill>
                <a:latin typeface="Calibri"/>
                <a:ea typeface=""/>
                <a:cs typeface=""/>
                <a:sym typeface="FreightSansLFPro"/>
              </a:rPr>
              <a:t>Do you see a … ?</a:t>
            </a:r>
          </a:p>
        </p:txBody>
      </p:sp>
      <p:sp>
        <p:nvSpPr>
          <p:cNvPr id="25" name="TextBox 24"/>
          <p:cNvSpPr txBox="1"/>
          <p:nvPr/>
        </p:nvSpPr>
        <p:spPr>
          <a:xfrm>
            <a:off x="4422168" y="11495220"/>
            <a:ext cx="3333852" cy="769441"/>
          </a:xfrm>
          <a:prstGeom prst="rect">
            <a:avLst/>
          </a:prstGeom>
          <a:noFill/>
        </p:spPr>
        <p:txBody>
          <a:bodyPr wrap="square" rtlCol="0">
            <a:spAutoFit/>
          </a:bodyPr>
          <a:lstStyle/>
          <a:p>
            <a:pPr algn="l" hangingPunct="1">
              <a:lnSpc>
                <a:spcPct val="100000"/>
              </a:lnSpc>
            </a:pPr>
            <a:r>
              <a:rPr lang="en-US" sz="4400" kern="1200" dirty="0">
                <a:solidFill>
                  <a:prstClr val="black"/>
                </a:solidFill>
                <a:latin typeface="Calibri"/>
                <a:ea typeface=""/>
                <a:cs typeface=""/>
                <a:sym typeface="FreightSansLFPro"/>
              </a:rPr>
              <a:t>‘yes’ </a:t>
            </a:r>
            <a:r>
              <a:rPr lang="en-US" sz="4400" kern="1200" dirty="0">
                <a:solidFill>
                  <a:srgbClr val="FF0000"/>
                </a:solidFill>
                <a:latin typeface="Calibri"/>
                <a:ea typeface=""/>
                <a:cs typeface=""/>
                <a:sym typeface="FreightSansLFPro"/>
              </a:rPr>
              <a:t>87%</a:t>
            </a:r>
          </a:p>
        </p:txBody>
      </p:sp>
      <p:grpSp>
        <p:nvGrpSpPr>
          <p:cNvPr id="7" name="Group 6"/>
          <p:cNvGrpSpPr/>
          <p:nvPr/>
        </p:nvGrpSpPr>
        <p:grpSpPr>
          <a:xfrm>
            <a:off x="10534485" y="601958"/>
            <a:ext cx="11549659" cy="12612622"/>
            <a:chOff x="10534486" y="1816370"/>
            <a:chExt cx="10437594" cy="11398209"/>
          </a:xfrm>
        </p:grpSpPr>
        <p:sp>
          <p:nvSpPr>
            <p:cNvPr id="12" name="TextBox 11"/>
            <p:cNvSpPr txBox="1"/>
            <p:nvPr/>
          </p:nvSpPr>
          <p:spPr>
            <a:xfrm>
              <a:off x="16251062" y="2427829"/>
              <a:ext cx="1175322" cy="954107"/>
            </a:xfrm>
            <a:prstGeom prst="rect">
              <a:avLst/>
            </a:prstGeom>
            <a:noFill/>
          </p:spPr>
          <p:txBody>
            <a:bodyPr wrap="none" rtlCol="0">
              <a:spAutoFit/>
            </a:bodyPr>
            <a:lstStyle/>
            <a:p>
              <a:pPr algn="l" hangingPunct="1">
                <a:lnSpc>
                  <a:spcPct val="100000"/>
                </a:lnSpc>
              </a:pPr>
              <a:r>
                <a:rPr lang="en-US" sz="5600" kern="1200" dirty="0">
                  <a:solidFill>
                    <a:prstClr val="black"/>
                  </a:solidFill>
                  <a:latin typeface="Calibri"/>
                  <a:ea typeface=""/>
                  <a:cs typeface=""/>
                  <a:sym typeface="FreightSansLFPro"/>
                </a:rPr>
                <a:t>……</a:t>
              </a:r>
            </a:p>
          </p:txBody>
        </p:sp>
        <p:sp>
          <p:nvSpPr>
            <p:cNvPr id="42" name="TextBox 41"/>
            <p:cNvSpPr txBox="1"/>
            <p:nvPr/>
          </p:nvSpPr>
          <p:spPr>
            <a:xfrm>
              <a:off x="16251062" y="5533891"/>
              <a:ext cx="1175322" cy="954107"/>
            </a:xfrm>
            <a:prstGeom prst="rect">
              <a:avLst/>
            </a:prstGeom>
            <a:noFill/>
          </p:spPr>
          <p:txBody>
            <a:bodyPr wrap="none" rtlCol="0">
              <a:spAutoFit/>
            </a:bodyPr>
            <a:lstStyle/>
            <a:p>
              <a:pPr algn="l" hangingPunct="1">
                <a:lnSpc>
                  <a:spcPct val="100000"/>
                </a:lnSpc>
              </a:pPr>
              <a:r>
                <a:rPr lang="en-US" sz="5600" kern="1200" dirty="0">
                  <a:solidFill>
                    <a:prstClr val="black"/>
                  </a:solidFill>
                  <a:latin typeface="Calibri"/>
                  <a:ea typeface=""/>
                  <a:cs typeface=""/>
                  <a:sym typeface="FreightSansLFPro"/>
                </a:rPr>
                <a:t>……</a:t>
              </a:r>
            </a:p>
          </p:txBody>
        </p:sp>
        <p:pic>
          <p:nvPicPr>
            <p:cNvPr id="1026" name="Picture 2" descr="An image from the  data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4486" y="1816370"/>
              <a:ext cx="3477488" cy="2320136"/>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4" descr="An image from the  data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5155" y="1816370"/>
              <a:ext cx="3032138" cy="232013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6" descr="An image from the  data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805" y="1816370"/>
              <a:ext cx="1755634" cy="234084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8" descr="An image from the  data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1331" y="4663554"/>
              <a:ext cx="2629870" cy="262987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0" descr="An image from the  data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6805" y="4663553"/>
              <a:ext cx="1679446" cy="2517202"/>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An image from the  datas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4660" y="4922431"/>
              <a:ext cx="3337420" cy="2221470"/>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extBox 25"/>
            <p:cNvSpPr txBox="1"/>
            <p:nvPr/>
          </p:nvSpPr>
          <p:spPr>
            <a:xfrm>
              <a:off x="16251062" y="8410557"/>
              <a:ext cx="1175322" cy="954107"/>
            </a:xfrm>
            <a:prstGeom prst="rect">
              <a:avLst/>
            </a:prstGeom>
            <a:noFill/>
          </p:spPr>
          <p:txBody>
            <a:bodyPr wrap="none" rtlCol="0">
              <a:spAutoFit/>
            </a:bodyPr>
            <a:lstStyle/>
            <a:p>
              <a:pPr algn="l" hangingPunct="1">
                <a:lnSpc>
                  <a:spcPct val="100000"/>
                </a:lnSpc>
              </a:pPr>
              <a:r>
                <a:rPr lang="en-US" sz="5600" kern="1200" dirty="0">
                  <a:solidFill>
                    <a:prstClr val="black"/>
                  </a:solidFill>
                  <a:latin typeface="Calibri"/>
                  <a:ea typeface=""/>
                  <a:cs typeface=""/>
                  <a:sym typeface="FreightSansLFPro"/>
                </a:rPr>
                <a:t>……</a:t>
              </a:r>
            </a:p>
          </p:txBody>
        </p:sp>
        <p:sp>
          <p:nvSpPr>
            <p:cNvPr id="27" name="TextBox 26"/>
            <p:cNvSpPr txBox="1"/>
            <p:nvPr/>
          </p:nvSpPr>
          <p:spPr>
            <a:xfrm>
              <a:off x="16251062" y="11516619"/>
              <a:ext cx="1175322" cy="954107"/>
            </a:xfrm>
            <a:prstGeom prst="rect">
              <a:avLst/>
            </a:prstGeom>
            <a:noFill/>
          </p:spPr>
          <p:txBody>
            <a:bodyPr wrap="none" rtlCol="0">
              <a:spAutoFit/>
            </a:bodyPr>
            <a:lstStyle/>
            <a:p>
              <a:pPr algn="l" hangingPunct="1">
                <a:lnSpc>
                  <a:spcPct val="100000"/>
                </a:lnSpc>
              </a:pPr>
              <a:r>
                <a:rPr lang="en-US" sz="5600" kern="1200" dirty="0">
                  <a:solidFill>
                    <a:prstClr val="black"/>
                  </a:solidFill>
                  <a:latin typeface="Calibri"/>
                  <a:ea typeface=""/>
                  <a:cs typeface=""/>
                  <a:sym typeface="FreightSansLFPro"/>
                </a:rPr>
                <a:t>……</a:t>
              </a:r>
            </a:p>
          </p:txBody>
        </p:sp>
        <p:pic>
          <p:nvPicPr>
            <p:cNvPr id="1038" name="Picture 14" descr="An image from the  datas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4491" y="7892662"/>
              <a:ext cx="3466554" cy="2102268"/>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An image from the  datas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98017" y="7674494"/>
              <a:ext cx="1777018" cy="2538596"/>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An image from the  datase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34660" y="7830449"/>
              <a:ext cx="3337420" cy="2226686"/>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An image from the  datase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34486" y="10665317"/>
              <a:ext cx="3467292" cy="2313334"/>
            </a:xfrm>
            <a:prstGeom prst="rect">
              <a:avLst/>
            </a:prstGeom>
            <a:noFill/>
            <a:extLst>
              <a:ext uri="{909E8E84-426E-40dd-AFC4-6F175D3DCCD1}">
                <a14:hiddenFill xmlns="" xmlns:a14="http://schemas.microsoft.com/office/drawing/2010/main">
                  <a:solidFill>
                    <a:srgbClr val="FFFFFF"/>
                  </a:solidFill>
                </a14:hiddenFill>
              </a:ext>
            </a:extLst>
          </p:spPr>
        </p:pic>
        <p:pic>
          <p:nvPicPr>
            <p:cNvPr id="1048" name="Picture 24" descr="An image from the  datase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69904" y="10665312"/>
              <a:ext cx="3102628" cy="2326972"/>
            </a:xfrm>
            <a:prstGeom prst="rect">
              <a:avLst/>
            </a:prstGeom>
            <a:noFill/>
            <a:extLst>
              <a:ext uri="{909E8E84-426E-40dd-AFC4-6F175D3DCCD1}">
                <a14:hiddenFill xmlns="" xmlns:a14="http://schemas.microsoft.com/office/drawing/2010/main">
                  <a:solidFill>
                    <a:srgbClr val="FFFFFF"/>
                  </a:solidFill>
                </a14:hiddenFill>
              </a:ext>
            </a:extLst>
          </p:spPr>
        </p:pic>
        <p:pic>
          <p:nvPicPr>
            <p:cNvPr id="1050" name="Picture 26" descr="An image from the  datase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298012" y="10491401"/>
              <a:ext cx="1765812" cy="272317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8" name="TextBox 27"/>
          <p:cNvSpPr txBox="1"/>
          <p:nvPr/>
        </p:nvSpPr>
        <p:spPr>
          <a:xfrm>
            <a:off x="3048000" y="13182997"/>
            <a:ext cx="16805276" cy="461665"/>
          </a:xfrm>
          <a:prstGeom prst="rect">
            <a:avLst/>
          </a:prstGeom>
          <a:solidFill>
            <a:schemeClr val="bg1"/>
          </a:solidFill>
        </p:spPr>
        <p:txBody>
          <a:bodyPr wrap="square" rtlCol="0">
            <a:spAutoFit/>
          </a:bodyPr>
          <a:lstStyle/>
          <a:p>
            <a:pPr algn="l" hangingPunct="1">
              <a:lnSpc>
                <a:spcPct val="100000"/>
              </a:lnSpc>
            </a:pPr>
            <a:r>
              <a:rPr lang="en-US" sz="2400" kern="1200" dirty="0">
                <a:solidFill>
                  <a:prstClr val="black"/>
                </a:solidFill>
                <a:latin typeface="Calibri"/>
                <a:ea typeface=""/>
                <a:cs typeface=""/>
                <a:sym typeface="FreightSansLFPro"/>
              </a:rPr>
              <a:t>Slide credit: </a:t>
            </a:r>
            <a:r>
              <a:rPr lang="en-US" sz="2400" kern="1200" dirty="0" err="1">
                <a:solidFill>
                  <a:prstClr val="black"/>
                </a:solidFill>
                <a:latin typeface="Calibri"/>
                <a:ea typeface=""/>
                <a:cs typeface=""/>
                <a:sym typeface="FreightSansLFPro"/>
              </a:rPr>
              <a:t>Yash</a:t>
            </a:r>
            <a:r>
              <a:rPr lang="en-US" sz="2400" kern="1200" dirty="0">
                <a:solidFill>
                  <a:prstClr val="black"/>
                </a:solidFill>
                <a:latin typeface="Calibri"/>
                <a:ea typeface=""/>
                <a:cs typeface=""/>
                <a:sym typeface="FreightSansLFPro"/>
              </a:rPr>
              <a:t> Goyal and </a:t>
            </a:r>
            <a:r>
              <a:rPr lang="en-US" sz="2400" kern="1200" dirty="0" err="1">
                <a:solidFill>
                  <a:prstClr val="black"/>
                </a:solidFill>
                <a:latin typeface="Calibri"/>
                <a:ea typeface=""/>
                <a:cs typeface=""/>
                <a:sym typeface="FreightSansLFPro"/>
              </a:rPr>
              <a:t>Peng</a:t>
            </a:r>
            <a:r>
              <a:rPr lang="en-US" sz="2400" kern="1200" dirty="0">
                <a:solidFill>
                  <a:prstClr val="black"/>
                </a:solidFill>
                <a:latin typeface="Calibri"/>
                <a:ea typeface=""/>
                <a:cs typeface=""/>
                <a:sym typeface="FreightSansLFPro"/>
              </a:rPr>
              <a:t> Zhang</a:t>
            </a:r>
          </a:p>
        </p:txBody>
      </p:sp>
    </p:spTree>
    <p:extLst>
      <p:ext uri="{BB962C8B-B14F-4D97-AF65-F5344CB8AC3E}">
        <p14:creationId xmlns:p14="http://schemas.microsoft.com/office/powerpoint/2010/main" val="749717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7" grpId="0"/>
      <p:bldP spid="23"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506" y="1669740"/>
            <a:ext cx="17501113" cy="10016190"/>
          </a:xfrm>
          <a:prstGeom prst="rect">
            <a:avLst/>
          </a:prstGeom>
        </p:spPr>
      </p:pic>
      <p:sp>
        <p:nvSpPr>
          <p:cNvPr id="5" name="Title 1"/>
          <p:cNvSpPr>
            <a:spLocks noGrp="1"/>
          </p:cNvSpPr>
          <p:nvPr>
            <p:ph type="title"/>
          </p:nvPr>
        </p:nvSpPr>
        <p:spPr>
          <a:xfrm>
            <a:off x="1136072" y="0"/>
            <a:ext cx="16459200" cy="2286000"/>
          </a:xfrm>
        </p:spPr>
        <p:txBody>
          <a:bodyPr/>
          <a:lstStyle/>
          <a:p>
            <a:pPr algn="l"/>
            <a:r>
              <a:rPr lang="en-US" smtClean="0">
                <a:latin typeface="Segoe UI Semilight" charset="0"/>
                <a:ea typeface="Segoe UI Semilight" charset="0"/>
                <a:cs typeface="Segoe UI Semilight" charset="0"/>
              </a:rPr>
              <a:t>Balancing</a:t>
            </a:r>
            <a:endParaRPr lang="en-US" dirty="0">
              <a:latin typeface="Segoe UI Semilight" charset="0"/>
              <a:ea typeface="Segoe UI Semilight" charset="0"/>
              <a:cs typeface="Segoe UI Semilight" charset="0"/>
            </a:endParaRPr>
          </a:p>
        </p:txBody>
      </p:sp>
      <p:sp>
        <p:nvSpPr>
          <p:cNvPr id="3" name="Rectangle 2"/>
          <p:cNvSpPr/>
          <p:nvPr/>
        </p:nvSpPr>
        <p:spPr>
          <a:xfrm>
            <a:off x="6836337" y="12269617"/>
            <a:ext cx="17105090" cy="1293239"/>
          </a:xfrm>
          <a:prstGeom prst="rect">
            <a:avLst/>
          </a:prstGeom>
        </p:spPr>
        <p:txBody>
          <a:bodyPr wrap="square">
            <a:spAutoFit/>
          </a:bodyPr>
          <a:lstStyle/>
          <a:p>
            <a:pPr algn="l"/>
            <a:r>
              <a:rPr lang="en-US" sz="3600" dirty="0">
                <a:solidFill>
                  <a:prstClr val="black">
                    <a:lumMod val="65000"/>
                    <a:lumOff val="35000"/>
                  </a:prstClr>
                </a:solidFill>
                <a:latin typeface="Calibri" charset="0"/>
                <a:ea typeface="FreightSansLFPro"/>
                <a:cs typeface="FreightSansLFPro"/>
                <a:sym typeface="FreightSansLFPro"/>
              </a:rPr>
              <a:t>Making the V in VQA Matter: Elevating the Role of Image Understanding in Visual Question </a:t>
            </a:r>
            <a:r>
              <a:rPr lang="en-US" sz="3600" dirty="0" smtClean="0">
                <a:solidFill>
                  <a:prstClr val="black">
                    <a:lumMod val="65000"/>
                    <a:lumOff val="35000"/>
                  </a:prstClr>
                </a:solidFill>
                <a:latin typeface="Calibri" charset="0"/>
                <a:ea typeface="FreightSansLFPro"/>
                <a:cs typeface="FreightSansLFPro"/>
                <a:sym typeface="FreightSansLFPro"/>
              </a:rPr>
              <a:t>Answering, Goyal, </a:t>
            </a:r>
            <a:r>
              <a:rPr lang="en-US" sz="3600" dirty="0" err="1" smtClean="0">
                <a:solidFill>
                  <a:prstClr val="black">
                    <a:lumMod val="65000"/>
                    <a:lumOff val="35000"/>
                  </a:prstClr>
                </a:solidFill>
                <a:latin typeface="Calibri" charset="0"/>
                <a:ea typeface="FreightSansLFPro"/>
                <a:cs typeface="FreightSansLFPro"/>
                <a:sym typeface="FreightSansLFPro"/>
              </a:rPr>
              <a:t>Khot</a:t>
            </a:r>
            <a:r>
              <a:rPr lang="en-US" sz="3600" dirty="0" smtClean="0">
                <a:solidFill>
                  <a:prstClr val="black">
                    <a:lumMod val="65000"/>
                    <a:lumOff val="35000"/>
                  </a:prstClr>
                </a:solidFill>
                <a:latin typeface="Calibri" charset="0"/>
                <a:ea typeface="FreightSansLFPro"/>
                <a:cs typeface="FreightSansLFPro"/>
                <a:sym typeface="FreightSansLFPro"/>
              </a:rPr>
              <a:t>, Summers-Stay, </a:t>
            </a:r>
            <a:r>
              <a:rPr lang="en-US" sz="3600" dirty="0" err="1" smtClean="0">
                <a:solidFill>
                  <a:prstClr val="black">
                    <a:lumMod val="65000"/>
                    <a:lumOff val="35000"/>
                  </a:prstClr>
                </a:solidFill>
                <a:latin typeface="Calibri" charset="0"/>
                <a:ea typeface="FreightSansLFPro"/>
                <a:cs typeface="FreightSansLFPro"/>
                <a:sym typeface="FreightSansLFPro"/>
              </a:rPr>
              <a:t>Batra</a:t>
            </a:r>
            <a:r>
              <a:rPr lang="en-US" sz="3600" dirty="0" smtClean="0">
                <a:solidFill>
                  <a:prstClr val="black">
                    <a:lumMod val="65000"/>
                    <a:lumOff val="35000"/>
                  </a:prstClr>
                </a:solidFill>
                <a:latin typeface="Calibri" charset="0"/>
                <a:ea typeface="FreightSansLFPro"/>
                <a:cs typeface="FreightSansLFPro"/>
                <a:sym typeface="FreightSansLFPro"/>
              </a:rPr>
              <a:t>, Parikh, 2016.</a:t>
            </a:r>
            <a:endParaRPr lang="en-US" sz="3600" dirty="0">
              <a:solidFill>
                <a:prstClr val="black">
                  <a:lumMod val="65000"/>
                  <a:lumOff val="35000"/>
                </a:prstClr>
              </a:solidFill>
              <a:latin typeface="FreightSansLFPro"/>
              <a:ea typeface="FreightSansLFPro"/>
              <a:cs typeface="FreightSansLFPro"/>
              <a:sym typeface="FreightSansLFPro"/>
            </a:endParaRPr>
          </a:p>
        </p:txBody>
      </p:sp>
    </p:spTree>
    <p:extLst>
      <p:ext uri="{BB962C8B-B14F-4D97-AF65-F5344CB8AC3E}">
        <p14:creationId xmlns:p14="http://schemas.microsoft.com/office/powerpoint/2010/main" val="1219280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0204A8-AFB4-894B-B7A1-210E55B1E886}" type="slidenum">
              <a:rPr lang="en-US" smtClean="0">
                <a:solidFill>
                  <a:prstClr val="black">
                    <a:tint val="75000"/>
                  </a:prstClr>
                </a:solidFill>
              </a:rPr>
              <a:pPr/>
              <a:t>52</a:t>
            </a:fld>
            <a:endParaRPr lang="en-US" dirty="0">
              <a:solidFill>
                <a:prstClr val="black">
                  <a:tint val="75000"/>
                </a:prstClr>
              </a:solidFill>
            </a:endParaRPr>
          </a:p>
        </p:txBody>
      </p:sp>
      <p:sp>
        <p:nvSpPr>
          <p:cNvPr id="5" name="Title 1"/>
          <p:cNvSpPr>
            <a:spLocks noGrp="1"/>
          </p:cNvSpPr>
          <p:nvPr>
            <p:ph type="title"/>
          </p:nvPr>
        </p:nvSpPr>
        <p:spPr>
          <a:xfrm>
            <a:off x="1136072" y="0"/>
            <a:ext cx="16459200" cy="2286000"/>
          </a:xfrm>
        </p:spPr>
        <p:txBody>
          <a:bodyPr/>
          <a:lstStyle/>
          <a:p>
            <a:pPr algn="l"/>
            <a:r>
              <a:rPr lang="en-US" smtClean="0">
                <a:latin typeface="Segoe UI Semilight" charset="0"/>
                <a:ea typeface="Segoe UI Semilight" charset="0"/>
                <a:cs typeface="Segoe UI Semilight" charset="0"/>
              </a:rPr>
              <a:t>Balancing</a:t>
            </a:r>
            <a:endParaRPr lang="en-US" dirty="0">
              <a:latin typeface="Segoe UI Semilight" charset="0"/>
              <a:ea typeface="Segoe UI Semilight" charset="0"/>
              <a:cs typeface="Segoe UI Semilight"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928" y="2071211"/>
            <a:ext cx="19119272" cy="10534624"/>
          </a:xfrm>
          <a:prstGeom prst="rect">
            <a:avLst/>
          </a:prstGeom>
        </p:spPr>
      </p:pic>
    </p:spTree>
    <p:extLst>
      <p:ext uri="{BB962C8B-B14F-4D97-AF65-F5344CB8AC3E}">
        <p14:creationId xmlns:p14="http://schemas.microsoft.com/office/powerpoint/2010/main" val="1428426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0204A8-AFB4-894B-B7A1-210E55B1E886}" type="slidenum">
              <a:rPr lang="en-US" smtClean="0">
                <a:solidFill>
                  <a:prstClr val="black">
                    <a:tint val="75000"/>
                  </a:prstClr>
                </a:solidFill>
              </a:rPr>
              <a:pPr/>
              <a:t>53</a:t>
            </a:fld>
            <a:endParaRPr lang="en-US" dirty="0">
              <a:solidFill>
                <a:prstClr val="black">
                  <a:tint val="75000"/>
                </a:prst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4473" y="0"/>
            <a:ext cx="17743055" cy="13427538"/>
          </a:xfrm>
          <a:prstGeom prst="rect">
            <a:avLst/>
          </a:prstGeom>
        </p:spPr>
      </p:pic>
    </p:spTree>
    <p:extLst>
      <p:ext uri="{BB962C8B-B14F-4D97-AF65-F5344CB8AC3E}">
        <p14:creationId xmlns:p14="http://schemas.microsoft.com/office/powerpoint/2010/main" val="845890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1038619" y="4535179"/>
            <a:ext cx="22742191" cy="1581151"/>
          </a:xfrm>
          <a:prstGeom prst="rect">
            <a:avLst/>
          </a:prstGeom>
        </p:spPr>
        <p:txBody>
          <a:bodyPr/>
          <a:lstStyle/>
          <a:p>
            <a:r>
              <a:rPr lang="en-US" dirty="0" smtClean="0"/>
              <a:t>What fundamental problems was the dataset actually studying?</a:t>
            </a:r>
            <a:endParaRPr dirty="0"/>
          </a:p>
        </p:txBody>
      </p:sp>
    </p:spTree>
    <p:extLst>
      <p:ext uri="{BB962C8B-B14F-4D97-AF65-F5344CB8AC3E}">
        <p14:creationId xmlns:p14="http://schemas.microsoft.com/office/powerpoint/2010/main" val="1089386204"/>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7485" y="0"/>
            <a:ext cx="20434040" cy="13716000"/>
          </a:xfrm>
          <a:prstGeom prst="rect">
            <a:avLst/>
          </a:prstGeom>
        </p:spPr>
      </p:pic>
      <p:sp>
        <p:nvSpPr>
          <p:cNvPr id="4" name="Rectangle 3"/>
          <p:cNvSpPr/>
          <p:nvPr/>
        </p:nvSpPr>
        <p:spPr>
          <a:xfrm>
            <a:off x="12876977" y="275765"/>
            <a:ext cx="6942926" cy="1184299"/>
          </a:xfrm>
          <a:prstGeom prst="rect">
            <a:avLst/>
          </a:prstGeom>
        </p:spPr>
        <p:txBody>
          <a:bodyPr wrap="none">
            <a:spAutoFit/>
          </a:bodyPr>
          <a:lstStyle/>
          <a:p>
            <a:pPr algn="l"/>
            <a:r>
              <a:rPr lang="en-US" sz="7000">
                <a:solidFill>
                  <a:srgbClr val="DCDEE0">
                    <a:lumMod val="10000"/>
                  </a:srgbClr>
                </a:solidFill>
                <a:latin typeface="Segoe UI Semilight" charset="0"/>
                <a:ea typeface="Segoe UI Semilight" charset="0"/>
                <a:cs typeface="Segoe UI Semilight" charset="0"/>
                <a:sym typeface="FreightSansLFPro"/>
              </a:rPr>
              <a:t>Clever </a:t>
            </a:r>
            <a:r>
              <a:rPr lang="en-US" sz="7000" smtClean="0">
                <a:solidFill>
                  <a:srgbClr val="DCDEE0">
                    <a:lumMod val="10000"/>
                  </a:srgbClr>
                </a:solidFill>
                <a:latin typeface="Segoe UI Semilight" charset="0"/>
                <a:ea typeface="Segoe UI Semilight" charset="0"/>
                <a:cs typeface="Segoe UI Semilight" charset="0"/>
                <a:sym typeface="FreightSansLFPro"/>
              </a:rPr>
              <a:t>Hans, 1907</a:t>
            </a:r>
            <a:endParaRPr lang="en-US" sz="7000">
              <a:solidFill>
                <a:srgbClr val="DCDEE0">
                  <a:lumMod val="10000"/>
                </a:srgbClr>
              </a:solidFill>
              <a:latin typeface="Segoe UI Semilight" charset="0"/>
              <a:ea typeface="Segoe UI Semilight" charset="0"/>
              <a:cs typeface="Segoe UI Semilight" charset="0"/>
              <a:sym typeface="FreightSansLFPro"/>
            </a:endParaRPr>
          </a:p>
        </p:txBody>
      </p:sp>
    </p:spTree>
    <p:extLst>
      <p:ext uri="{BB962C8B-B14F-4D97-AF65-F5344CB8AC3E}">
        <p14:creationId xmlns:p14="http://schemas.microsoft.com/office/powerpoint/2010/main" val="78100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8"/>
          <p:cNvSpPr txBox="1">
            <a:spLocks/>
          </p:cNvSpPr>
          <p:nvPr/>
        </p:nvSpPr>
        <p:spPr>
          <a:xfrm>
            <a:off x="1682418" y="3944144"/>
            <a:ext cx="21689646" cy="4629151"/>
          </a:xfrm>
          <a:prstGeom prst="rect">
            <a:avLst/>
          </a:prstGeom>
        </p:spPr>
        <p:txBody>
          <a:bodyPr vert="horz" lIns="91440" tIns="45720" rIns="91440" bIns="45720" rtlCol="0" anchor="ctr">
            <a:normAutofit/>
          </a:bodyPr>
          <a:lstStyle>
            <a:lvl1pPr algn="l" defTabSz="1219215" rtl="0" eaLnBrk="1" latinLnBrk="0" hangingPunct="1">
              <a:spcBef>
                <a:spcPct val="0"/>
              </a:spcBef>
              <a:buNone/>
              <a:defRPr sz="10667" kern="1200" spc="-187" baseline="0">
                <a:solidFill>
                  <a:srgbClr val="4591B3"/>
                </a:solidFill>
                <a:latin typeface="+mj-lt"/>
                <a:ea typeface="+mj-ea"/>
                <a:cs typeface="+mj-cs"/>
                <a:sym typeface="FreightSansLFPro Medium"/>
              </a:defRPr>
            </a:lvl1pPr>
          </a:lstStyle>
          <a:p>
            <a:pPr>
              <a:lnSpc>
                <a:spcPct val="100000"/>
              </a:lnSpc>
            </a:pPr>
            <a:r>
              <a:rPr lang="en-US" sz="9600" dirty="0" smtClean="0">
                <a:solidFill>
                  <a:srgbClr val="0365C0">
                    <a:lumMod val="75000"/>
                  </a:srgbClr>
                </a:solidFill>
                <a:latin typeface="Segoe UI Light"/>
                <a:ea typeface=""/>
                <a:cs typeface=""/>
              </a:rPr>
              <a:t>CLEVR: </a:t>
            </a:r>
            <a:r>
              <a:rPr lang="en-US" sz="6000" kern="0" spc="0" dirty="0">
                <a:solidFill>
                  <a:srgbClr val="0365C0">
                    <a:lumMod val="75000"/>
                  </a:srgbClr>
                </a:solidFill>
                <a:latin typeface="FreightSansLFPro"/>
                <a:ea typeface="FreightSansLFPro"/>
                <a:cs typeface="FreightSansLFPro"/>
                <a:sym typeface="FreightSansLFPro"/>
              </a:rPr>
              <a:t>Compositional Language and Elementary Visual Reasoning</a:t>
            </a:r>
            <a:endParaRPr lang="en-US" sz="9600" dirty="0">
              <a:solidFill>
                <a:srgbClr val="0365C0">
                  <a:lumMod val="75000"/>
                </a:srgbClr>
              </a:solidFill>
              <a:latin typeface="Segoe UI Light"/>
              <a:ea typeface=""/>
              <a:cs typeface=""/>
            </a:endParaRPr>
          </a:p>
        </p:txBody>
      </p:sp>
      <p:sp>
        <p:nvSpPr>
          <p:cNvPr id="6" name="Rectangle 5"/>
          <p:cNvSpPr/>
          <p:nvPr/>
        </p:nvSpPr>
        <p:spPr>
          <a:xfrm>
            <a:off x="1203613" y="12134028"/>
            <a:ext cx="4500546" cy="1297278"/>
          </a:xfrm>
          <a:prstGeom prst="rect">
            <a:avLst/>
          </a:prstGeom>
        </p:spPr>
        <p:txBody>
          <a:bodyPr wrap="square">
            <a:spAutoFit/>
          </a:bodyPr>
          <a:lstStyle/>
          <a:p>
            <a:pPr algn="l"/>
            <a:r>
              <a:rPr lang="en-US" sz="3600" dirty="0" smtClean="0">
                <a:solidFill>
                  <a:srgbClr val="53585F">
                    <a:lumMod val="50000"/>
                  </a:srgbClr>
                </a:solidFill>
                <a:latin typeface="FreightSansLFPro Medium"/>
                <a:ea typeface="FreightSansLFPro Medium"/>
              </a:rPr>
              <a:t>Justin Johnson, Stanford</a:t>
            </a:r>
            <a:endParaRPr lang="en-US" sz="3600" dirty="0">
              <a:solidFill>
                <a:srgbClr val="53585F">
                  <a:lumMod val="50000"/>
                </a:srgbClr>
              </a:solidFill>
              <a:latin typeface="FreightSansLFPro Medium"/>
              <a:ea typeface="FreightSansLFPro Medium"/>
            </a:endParaRPr>
          </a:p>
        </p:txBody>
      </p:sp>
      <p:pic>
        <p:nvPicPr>
          <p:cNvPr id="7" name="Picture 6"/>
          <p:cNvPicPr>
            <a:picLocks noChangeAspect="1"/>
          </p:cNvPicPr>
          <p:nvPr/>
        </p:nvPicPr>
        <p:blipFill>
          <a:blip r:embed="rId2"/>
          <a:stretch>
            <a:fillRect/>
          </a:stretch>
        </p:blipFill>
        <p:spPr>
          <a:xfrm>
            <a:off x="1203613" y="8573294"/>
            <a:ext cx="3560733" cy="3560733"/>
          </a:xfrm>
          <a:prstGeom prst="rect">
            <a:avLst/>
          </a:prstGeom>
        </p:spPr>
      </p:pic>
    </p:spTree>
    <p:extLst>
      <p:ext uri="{BB962C8B-B14F-4D97-AF65-F5344CB8AC3E}">
        <p14:creationId xmlns:p14="http://schemas.microsoft.com/office/powerpoint/2010/main" val="945068802"/>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9517" y="722385"/>
            <a:ext cx="14242473" cy="934743"/>
          </a:xfrm>
          <a:prstGeom prst="rect">
            <a:avLst/>
          </a:prstGeom>
        </p:spPr>
        <p:txBody>
          <a:bodyPr wrap="square">
            <a:spAutoFit/>
          </a:bodyPr>
          <a:lstStyle/>
          <a:p>
            <a:pPr algn="l"/>
            <a:r>
              <a:rPr lang="en-US" sz="5400" dirty="0" smtClean="0">
                <a:solidFill>
                  <a:srgbClr val="222222"/>
                </a:solidFill>
                <a:latin typeface="Segoe UI Semilight" charset="0"/>
                <a:ea typeface="Segoe UI Semilight" charset="0"/>
                <a:cs typeface="Segoe UI Semilight" charset="0"/>
              </a:rPr>
              <a:t>What is the man wearing on his face?</a:t>
            </a:r>
            <a:endParaRPr lang="en-US" sz="5400" dirty="0">
              <a:latin typeface="Segoe UI Semilight" charset="0"/>
              <a:ea typeface="Segoe UI Semilight" charset="0"/>
              <a:cs typeface="Segoe UI Semilight" charset="0"/>
            </a:endParaRPr>
          </a:p>
        </p:txBody>
      </p:sp>
      <p:pic>
        <p:nvPicPr>
          <p:cNvPr id="5" name="Picture 4"/>
          <p:cNvPicPr>
            <a:picLocks noChangeAspect="1"/>
          </p:cNvPicPr>
          <p:nvPr/>
        </p:nvPicPr>
        <p:blipFill>
          <a:blip r:embed="rId2"/>
          <a:stretch>
            <a:fillRect/>
          </a:stretch>
        </p:blipFill>
        <p:spPr>
          <a:xfrm>
            <a:off x="1109517" y="2061322"/>
            <a:ext cx="7507547" cy="10490895"/>
          </a:xfrm>
          <a:prstGeom prst="rect">
            <a:avLst/>
          </a:prstGeom>
        </p:spPr>
      </p:pic>
      <p:pic>
        <p:nvPicPr>
          <p:cNvPr id="2" name="Picture 1"/>
          <p:cNvPicPr>
            <a:picLocks noChangeAspect="1"/>
          </p:cNvPicPr>
          <p:nvPr/>
        </p:nvPicPr>
        <p:blipFill>
          <a:blip r:embed="rId3"/>
          <a:stretch>
            <a:fillRect/>
          </a:stretch>
        </p:blipFill>
        <p:spPr>
          <a:xfrm>
            <a:off x="10575637" y="2061322"/>
            <a:ext cx="12090400" cy="9067800"/>
          </a:xfrm>
          <a:prstGeom prst="rect">
            <a:avLst/>
          </a:prstGeom>
        </p:spPr>
      </p:pic>
      <p:sp>
        <p:nvSpPr>
          <p:cNvPr id="7" name="Rectangle 6"/>
          <p:cNvSpPr/>
          <p:nvPr/>
        </p:nvSpPr>
        <p:spPr>
          <a:xfrm>
            <a:off x="10575637" y="11324115"/>
            <a:ext cx="7521865" cy="1006429"/>
          </a:xfrm>
          <a:prstGeom prst="rect">
            <a:avLst/>
          </a:prstGeom>
        </p:spPr>
        <p:txBody>
          <a:bodyPr wrap="square">
            <a:spAutoFit/>
          </a:bodyPr>
          <a:lstStyle/>
          <a:p>
            <a:pPr algn="l"/>
            <a:r>
              <a:rPr lang="en-US" sz="5400" dirty="0" smtClean="0">
                <a:solidFill>
                  <a:srgbClr val="222222"/>
                </a:solidFill>
                <a:latin typeface="Segoe UI Semilight" charset="0"/>
                <a:ea typeface="Segoe UI Semilight" charset="0"/>
                <a:cs typeface="Segoe UI Semilight" charset="0"/>
              </a:rPr>
              <a:t>Is the plate white?</a:t>
            </a:r>
            <a:endParaRPr lang="en-US" sz="5400" dirty="0">
              <a:latin typeface="Segoe UI Semilight" charset="0"/>
              <a:ea typeface="Segoe UI Semilight" charset="0"/>
              <a:cs typeface="Segoe UI Semilight" charset="0"/>
            </a:endParaRPr>
          </a:p>
        </p:txBody>
      </p:sp>
    </p:spTree>
    <p:extLst>
      <p:ext uri="{BB962C8B-B14F-4D97-AF65-F5344CB8AC3E}">
        <p14:creationId xmlns:p14="http://schemas.microsoft.com/office/powerpoint/2010/main" val="982302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981" y="3415553"/>
            <a:ext cx="10331372" cy="6887582"/>
          </a:xfrm>
          <a:prstGeom prst="rect">
            <a:avLst/>
          </a:prstGeom>
        </p:spPr>
      </p:pic>
      <p:grpSp>
        <p:nvGrpSpPr>
          <p:cNvPr id="3" name="Group 2"/>
          <p:cNvGrpSpPr/>
          <p:nvPr/>
        </p:nvGrpSpPr>
        <p:grpSpPr>
          <a:xfrm>
            <a:off x="215155" y="791881"/>
            <a:ext cx="23956829" cy="12036612"/>
            <a:chOff x="-1156445" y="738094"/>
            <a:chExt cx="25217715" cy="1267011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445" y="5041153"/>
              <a:ext cx="6096000" cy="4064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445" y="738094"/>
              <a:ext cx="6096000" cy="4064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7460" y="762000"/>
              <a:ext cx="6096000" cy="4064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365" y="762000"/>
              <a:ext cx="6096000" cy="40640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38376" y="738094"/>
              <a:ext cx="6096000" cy="40640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460" y="5053106"/>
              <a:ext cx="6096000" cy="4064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1365" y="5041153"/>
              <a:ext cx="6096000" cy="4064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65270" y="5041153"/>
              <a:ext cx="6096000" cy="40640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6445" y="9344212"/>
              <a:ext cx="6096000" cy="40640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460" y="9344212"/>
              <a:ext cx="6096000" cy="40640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91365" y="9344212"/>
              <a:ext cx="6096000" cy="406400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65270" y="9344212"/>
              <a:ext cx="6096000" cy="4064000"/>
            </a:xfrm>
            <a:prstGeom prst="rect">
              <a:avLst/>
            </a:prstGeom>
          </p:spPr>
        </p:pic>
      </p:grpSp>
    </p:spTree>
    <p:extLst>
      <p:ext uri="{BB962C8B-B14F-4D97-AF65-F5344CB8AC3E}">
        <p14:creationId xmlns:p14="http://schemas.microsoft.com/office/powerpoint/2010/main" val="135653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0"/>
                                        </p:tgtEl>
                                      </p:cBhvr>
                                      <p:by x="55000" y="55000"/>
                                    </p:animScale>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477" y="3597"/>
            <a:ext cx="20600894" cy="13712403"/>
          </a:xfrm>
          <a:prstGeom prst="rect">
            <a:avLst/>
          </a:prstGeom>
        </p:spPr>
      </p:pic>
      <p:sp>
        <p:nvSpPr>
          <p:cNvPr id="5" name="Rectangle 4"/>
          <p:cNvSpPr/>
          <p:nvPr/>
        </p:nvSpPr>
        <p:spPr>
          <a:xfrm>
            <a:off x="2644586" y="367020"/>
            <a:ext cx="16746071" cy="1717393"/>
          </a:xfrm>
          <a:prstGeom prst="rect">
            <a:avLst/>
          </a:prstGeom>
        </p:spPr>
        <p:txBody>
          <a:bodyPr wrap="square">
            <a:spAutoFit/>
          </a:bodyPr>
          <a:lstStyle/>
          <a:p>
            <a:pPr algn="l"/>
            <a:r>
              <a:rPr lang="en-US" sz="4800">
                <a:solidFill>
                  <a:srgbClr val="F3F4F9"/>
                </a:solidFill>
                <a:latin typeface="Segoe UI" charset="0"/>
                <a:ea typeface="Segoe UI" charset="0"/>
                <a:cs typeface="Segoe UI" charset="0"/>
                <a:sym typeface="FreightSansLFPro"/>
              </a:rPr>
              <a:t>There is a rubber object that is behind the yellow rubber cube; does it have the same size as the large green object? </a:t>
            </a:r>
          </a:p>
        </p:txBody>
      </p:sp>
    </p:spTree>
    <p:extLst>
      <p:ext uri="{BB962C8B-B14F-4D97-AF65-F5344CB8AC3E}">
        <p14:creationId xmlns:p14="http://schemas.microsoft.com/office/powerpoint/2010/main" val="1730803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411712" y="5888736"/>
            <a:ext cx="1682496" cy="168249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6" name="Right Arrow 5"/>
          <p:cNvSpPr/>
          <p:nvPr/>
        </p:nvSpPr>
        <p:spPr>
          <a:xfrm rot="6722522">
            <a:off x="9037633" y="9138107"/>
            <a:ext cx="3687577" cy="1280160"/>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ight Arrow 7"/>
          <p:cNvSpPr/>
          <p:nvPr/>
        </p:nvSpPr>
        <p:spPr>
          <a:xfrm rot="19637660">
            <a:off x="12860107" y="3235969"/>
            <a:ext cx="7316011" cy="1280160"/>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9" name="Right Arrow 8"/>
          <p:cNvSpPr/>
          <p:nvPr/>
        </p:nvSpPr>
        <p:spPr>
          <a:xfrm rot="11254932">
            <a:off x="9098754" y="5822256"/>
            <a:ext cx="1762479" cy="1280160"/>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Tree>
    <p:extLst>
      <p:ext uri="{BB962C8B-B14F-4D97-AF65-F5344CB8AC3E}">
        <p14:creationId xmlns:p14="http://schemas.microsoft.com/office/powerpoint/2010/main" val="52747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5088" y="623849"/>
            <a:ext cx="17788128" cy="8298426"/>
          </a:xfrm>
          <a:prstGeom prst="rect">
            <a:avLst/>
          </a:prstGeom>
        </p:spPr>
        <p:txBody>
          <a:bodyPr wrap="square">
            <a:spAutoFit/>
          </a:bodyPr>
          <a:lstStyle/>
          <a:p>
            <a:pPr algn="l"/>
            <a:r>
              <a:rPr lang="en-US" sz="5400" dirty="0">
                <a:solidFill>
                  <a:srgbClr val="EDEEF1">
                    <a:lumMod val="10000"/>
                  </a:srgbClr>
                </a:solidFill>
                <a:latin typeface="FreightSansLFPro"/>
                <a:ea typeface="FreightSansLFPro"/>
                <a:cs typeface="FreightSansLFPro"/>
                <a:sym typeface="FreightSansLFPro"/>
              </a:rPr>
              <a:t>Q: Are there an </a:t>
            </a:r>
            <a:r>
              <a:rPr lang="en-US" sz="5400" dirty="0">
                <a:solidFill>
                  <a:srgbClr val="0365C0"/>
                </a:solidFill>
                <a:latin typeface="FreightSansLFPro"/>
                <a:ea typeface="FreightSansLFPro"/>
                <a:cs typeface="FreightSansLFPro"/>
                <a:sym typeface="FreightSansLFPro"/>
              </a:rPr>
              <a:t>equal</a:t>
            </a:r>
            <a:r>
              <a:rPr lang="en-US" sz="5400" dirty="0">
                <a:solidFill>
                  <a:srgbClr val="EDEEF1">
                    <a:lumMod val="10000"/>
                  </a:srgbClr>
                </a:solidFill>
                <a:latin typeface="FreightSansLFPro"/>
                <a:ea typeface="FreightSansLFPro"/>
                <a:cs typeface="FreightSansLFPro"/>
                <a:sym typeface="FreightSansLFPro"/>
              </a:rPr>
              <a:t> number of </a:t>
            </a:r>
            <a:r>
              <a:rPr lang="en-US" sz="5400" dirty="0">
                <a:solidFill>
                  <a:srgbClr val="DE6A10">
                    <a:lumMod val="50000"/>
                  </a:srgbClr>
                </a:solidFill>
                <a:latin typeface="FreightSansLFPro"/>
                <a:ea typeface="FreightSansLFPro"/>
                <a:cs typeface="FreightSansLFPro"/>
                <a:sym typeface="FreightSansLFPro"/>
              </a:rPr>
              <a:t>large</a:t>
            </a:r>
            <a:r>
              <a:rPr lang="en-US" sz="5400" dirty="0">
                <a:solidFill>
                  <a:srgbClr val="EDEEF1">
                    <a:lumMod val="10000"/>
                  </a:srgbClr>
                </a:solidFill>
                <a:latin typeface="FreightSansLFPro"/>
                <a:ea typeface="FreightSansLFPro"/>
                <a:cs typeface="FreightSansLFPro"/>
                <a:sym typeface="FreightSansLFPro"/>
              </a:rPr>
              <a:t> things and </a:t>
            </a:r>
            <a:r>
              <a:rPr lang="en-US" sz="5400" dirty="0">
                <a:solidFill>
                  <a:srgbClr val="DE6A10">
                    <a:lumMod val="50000"/>
                  </a:srgbClr>
                </a:solidFill>
                <a:latin typeface="FreightSansLFPro"/>
                <a:ea typeface="FreightSansLFPro"/>
                <a:cs typeface="FreightSansLFPro"/>
                <a:sym typeface="FreightSansLFPro"/>
              </a:rPr>
              <a:t>metal spheres</a:t>
            </a:r>
            <a:r>
              <a:rPr lang="en-US" sz="5400" dirty="0">
                <a:solidFill>
                  <a:srgbClr val="EDEEF1">
                    <a:lumMod val="10000"/>
                  </a:srgbClr>
                </a:solidFill>
                <a:latin typeface="FreightSansLFPro"/>
                <a:ea typeface="FreightSansLFPro"/>
                <a:cs typeface="FreightSansLFPro"/>
                <a:sym typeface="FreightSansLFPro"/>
              </a:rPr>
              <a:t>? </a:t>
            </a:r>
            <a:endParaRPr lang="en-US" sz="5400" dirty="0" smtClean="0">
              <a:solidFill>
                <a:srgbClr val="EDEEF1">
                  <a:lumMod val="10000"/>
                </a:srgbClr>
              </a:solidFill>
              <a:latin typeface="FreightSansLFPro"/>
              <a:ea typeface="FreightSansLFPro"/>
              <a:cs typeface="FreightSansLFPro"/>
              <a:sym typeface="FreightSansLFPro"/>
            </a:endParaRPr>
          </a:p>
          <a:p>
            <a:pPr algn="l"/>
            <a:endParaRPr lang="en-US" sz="5400" dirty="0" smtClean="0">
              <a:solidFill>
                <a:srgbClr val="EDEEF1">
                  <a:lumMod val="10000"/>
                </a:srgbClr>
              </a:solidFill>
              <a:latin typeface="FreightSansLFPro"/>
              <a:ea typeface="FreightSansLFPro"/>
              <a:cs typeface="FreightSansLFPro"/>
              <a:sym typeface="FreightSansLFPro"/>
            </a:endParaRPr>
          </a:p>
          <a:p>
            <a:pPr algn="l"/>
            <a:r>
              <a:rPr lang="en-US" sz="5400" dirty="0" smtClean="0">
                <a:solidFill>
                  <a:srgbClr val="EDEEF1">
                    <a:lumMod val="10000"/>
                  </a:srgbClr>
                </a:solidFill>
                <a:latin typeface="FreightSansLFPro"/>
                <a:ea typeface="FreightSansLFPro"/>
                <a:cs typeface="FreightSansLFPro"/>
                <a:sym typeface="FreightSansLFPro"/>
              </a:rPr>
              <a:t>Q</a:t>
            </a:r>
            <a:r>
              <a:rPr lang="en-US" sz="5400" dirty="0">
                <a:solidFill>
                  <a:srgbClr val="EDEEF1">
                    <a:lumMod val="10000"/>
                  </a:srgbClr>
                </a:solidFill>
                <a:latin typeface="FreightSansLFPro"/>
                <a:ea typeface="FreightSansLFPro"/>
                <a:cs typeface="FreightSansLFPro"/>
                <a:sym typeface="FreightSansLFPro"/>
              </a:rPr>
              <a:t>: </a:t>
            </a:r>
            <a:r>
              <a:rPr lang="en-US" sz="5400" dirty="0">
                <a:solidFill>
                  <a:srgbClr val="DE6A10">
                    <a:lumMod val="50000"/>
                  </a:srgbClr>
                </a:solidFill>
                <a:latin typeface="FreightSansLFPro"/>
                <a:ea typeface="FreightSansLFPro"/>
                <a:cs typeface="FreightSansLFPro"/>
                <a:sym typeface="FreightSansLFPro"/>
              </a:rPr>
              <a:t>What size </a:t>
            </a:r>
            <a:r>
              <a:rPr lang="en-US" sz="5400" dirty="0">
                <a:solidFill>
                  <a:srgbClr val="EDEEF1">
                    <a:lumMod val="10000"/>
                  </a:srgbClr>
                </a:solidFill>
                <a:latin typeface="FreightSansLFPro"/>
                <a:ea typeface="FreightSansLFPro"/>
                <a:cs typeface="FreightSansLFPro"/>
                <a:sym typeface="FreightSansLFPro"/>
              </a:rPr>
              <a:t>is the </a:t>
            </a:r>
            <a:r>
              <a:rPr lang="en-US" sz="5400" dirty="0">
                <a:solidFill>
                  <a:srgbClr val="DE6A10">
                    <a:lumMod val="50000"/>
                  </a:srgbClr>
                </a:solidFill>
                <a:latin typeface="FreightSansLFPro"/>
                <a:ea typeface="FreightSansLFPro"/>
                <a:cs typeface="FreightSansLFPro"/>
                <a:sym typeface="FreightSansLFPro"/>
              </a:rPr>
              <a:t>cylinder</a:t>
            </a:r>
            <a:r>
              <a:rPr lang="en-US" sz="5400" dirty="0">
                <a:solidFill>
                  <a:srgbClr val="EDEEF1">
                    <a:lumMod val="10000"/>
                  </a:srgbClr>
                </a:solidFill>
                <a:latin typeface="FreightSansLFPro"/>
                <a:ea typeface="FreightSansLFPro"/>
                <a:cs typeface="FreightSansLFPro"/>
                <a:sym typeface="FreightSansLFPro"/>
              </a:rPr>
              <a:t> </a:t>
            </a:r>
            <a:r>
              <a:rPr lang="en-US" sz="5400" dirty="0">
                <a:solidFill>
                  <a:srgbClr val="00882B">
                    <a:lumMod val="75000"/>
                  </a:srgbClr>
                </a:solidFill>
                <a:latin typeface="FreightSansLFPro"/>
                <a:ea typeface="FreightSansLFPro"/>
                <a:cs typeface="FreightSansLFPro"/>
                <a:sym typeface="FreightSansLFPro"/>
              </a:rPr>
              <a:t>that is left </a:t>
            </a:r>
            <a:r>
              <a:rPr lang="en-US" sz="5400" dirty="0">
                <a:solidFill>
                  <a:srgbClr val="EDEEF1">
                    <a:lumMod val="10000"/>
                  </a:srgbClr>
                </a:solidFill>
                <a:latin typeface="FreightSansLFPro"/>
                <a:ea typeface="FreightSansLFPro"/>
                <a:cs typeface="FreightSansLFPro"/>
                <a:sym typeface="FreightSansLFPro"/>
              </a:rPr>
              <a:t>of the </a:t>
            </a:r>
            <a:r>
              <a:rPr lang="en-US" sz="5400" dirty="0">
                <a:solidFill>
                  <a:srgbClr val="DE6A10">
                    <a:lumMod val="50000"/>
                  </a:srgbClr>
                </a:solidFill>
                <a:latin typeface="FreightSansLFPro"/>
                <a:ea typeface="FreightSansLFPro"/>
                <a:cs typeface="FreightSansLFPro"/>
                <a:sym typeface="FreightSansLFPro"/>
              </a:rPr>
              <a:t>brown metal </a:t>
            </a:r>
            <a:r>
              <a:rPr lang="en-US" sz="5400" dirty="0">
                <a:solidFill>
                  <a:srgbClr val="EDEEF1">
                    <a:lumMod val="10000"/>
                  </a:srgbClr>
                </a:solidFill>
                <a:latin typeface="FreightSansLFPro"/>
                <a:ea typeface="FreightSansLFPro"/>
                <a:cs typeface="FreightSansLFPro"/>
                <a:sym typeface="FreightSansLFPro"/>
              </a:rPr>
              <a:t>thing that </a:t>
            </a:r>
            <a:r>
              <a:rPr lang="en-US" sz="5400" dirty="0">
                <a:solidFill>
                  <a:srgbClr val="00882B">
                    <a:lumMod val="75000"/>
                  </a:srgbClr>
                </a:solidFill>
                <a:latin typeface="FreightSansLFPro"/>
                <a:ea typeface="FreightSansLFPro"/>
                <a:cs typeface="FreightSansLFPro"/>
                <a:sym typeface="FreightSansLFPro"/>
              </a:rPr>
              <a:t>is left of </a:t>
            </a:r>
            <a:r>
              <a:rPr lang="en-US" sz="5400" dirty="0">
                <a:solidFill>
                  <a:srgbClr val="EDEEF1">
                    <a:lumMod val="10000"/>
                  </a:srgbClr>
                </a:solidFill>
                <a:latin typeface="FreightSansLFPro"/>
                <a:ea typeface="FreightSansLFPro"/>
                <a:cs typeface="FreightSansLFPro"/>
                <a:sym typeface="FreightSansLFPro"/>
              </a:rPr>
              <a:t>the </a:t>
            </a:r>
            <a:r>
              <a:rPr lang="en-US" sz="5400" dirty="0">
                <a:solidFill>
                  <a:srgbClr val="DE6A10">
                    <a:lumMod val="50000"/>
                  </a:srgbClr>
                </a:solidFill>
                <a:latin typeface="FreightSansLFPro"/>
                <a:ea typeface="FreightSansLFPro"/>
                <a:cs typeface="FreightSansLFPro"/>
                <a:sym typeface="FreightSansLFPro"/>
              </a:rPr>
              <a:t>big sphere</a:t>
            </a:r>
            <a:r>
              <a:rPr lang="en-US" sz="5400" dirty="0">
                <a:solidFill>
                  <a:srgbClr val="EDEEF1">
                    <a:lumMod val="10000"/>
                  </a:srgbClr>
                </a:solidFill>
                <a:latin typeface="FreightSansLFPro"/>
                <a:ea typeface="FreightSansLFPro"/>
                <a:cs typeface="FreightSansLFPro"/>
                <a:sym typeface="FreightSansLFPro"/>
              </a:rPr>
              <a:t>? </a:t>
            </a:r>
            <a:endParaRPr lang="en-US" sz="5400" dirty="0" smtClean="0">
              <a:solidFill>
                <a:srgbClr val="EDEEF1">
                  <a:lumMod val="10000"/>
                </a:srgbClr>
              </a:solidFill>
              <a:latin typeface="FreightSansLFPro"/>
              <a:ea typeface="FreightSansLFPro"/>
              <a:cs typeface="FreightSansLFPro"/>
              <a:sym typeface="FreightSansLFPro"/>
            </a:endParaRPr>
          </a:p>
          <a:p>
            <a:pPr algn="l"/>
            <a:endParaRPr lang="en-US" sz="5400" dirty="0">
              <a:solidFill>
                <a:srgbClr val="EDEEF1">
                  <a:lumMod val="10000"/>
                </a:srgbClr>
              </a:solidFill>
              <a:latin typeface="FreightSansLFPro"/>
              <a:ea typeface="FreightSansLFPro"/>
              <a:cs typeface="FreightSansLFPro"/>
              <a:sym typeface="FreightSansLFPro"/>
            </a:endParaRPr>
          </a:p>
          <a:p>
            <a:pPr algn="l"/>
            <a:r>
              <a:rPr lang="en-US" sz="5400" dirty="0" smtClean="0">
                <a:solidFill>
                  <a:srgbClr val="EDEEF1">
                    <a:lumMod val="10000"/>
                  </a:srgbClr>
                </a:solidFill>
                <a:latin typeface="FreightSansLFPro"/>
                <a:ea typeface="FreightSansLFPro"/>
                <a:cs typeface="FreightSansLFPro"/>
                <a:sym typeface="FreightSansLFPro"/>
              </a:rPr>
              <a:t>Q</a:t>
            </a:r>
            <a:r>
              <a:rPr lang="en-US" sz="5400" dirty="0">
                <a:solidFill>
                  <a:srgbClr val="EDEEF1">
                    <a:lumMod val="10000"/>
                  </a:srgbClr>
                </a:solidFill>
                <a:latin typeface="FreightSansLFPro"/>
                <a:ea typeface="FreightSansLFPro"/>
                <a:cs typeface="FreightSansLFPro"/>
                <a:sym typeface="FreightSansLFPro"/>
              </a:rPr>
              <a:t>: There is a </a:t>
            </a:r>
            <a:r>
              <a:rPr lang="en-US" sz="5400" dirty="0">
                <a:solidFill>
                  <a:srgbClr val="DE6A10">
                    <a:lumMod val="50000"/>
                  </a:srgbClr>
                </a:solidFill>
                <a:latin typeface="FreightSansLFPro"/>
                <a:ea typeface="FreightSansLFPro"/>
                <a:cs typeface="FreightSansLFPro"/>
                <a:sym typeface="FreightSansLFPro"/>
              </a:rPr>
              <a:t>sphere</a:t>
            </a:r>
            <a:r>
              <a:rPr lang="en-US" sz="5400" dirty="0">
                <a:solidFill>
                  <a:srgbClr val="EDEEF1">
                    <a:lumMod val="10000"/>
                  </a:srgbClr>
                </a:solidFill>
                <a:latin typeface="FreightSansLFPro"/>
                <a:ea typeface="FreightSansLFPro"/>
                <a:cs typeface="FreightSansLFPro"/>
                <a:sym typeface="FreightSansLFPro"/>
              </a:rPr>
              <a:t> with the </a:t>
            </a:r>
            <a:r>
              <a:rPr lang="en-US" sz="5400" dirty="0">
                <a:solidFill>
                  <a:srgbClr val="0365C0"/>
                </a:solidFill>
                <a:latin typeface="FreightSansLFPro"/>
                <a:ea typeface="FreightSansLFPro"/>
                <a:cs typeface="FreightSansLFPro"/>
                <a:sym typeface="FreightSansLFPro"/>
              </a:rPr>
              <a:t>same size </a:t>
            </a:r>
            <a:r>
              <a:rPr lang="en-US" sz="5400" dirty="0">
                <a:solidFill>
                  <a:srgbClr val="EDEEF1">
                    <a:lumMod val="10000"/>
                  </a:srgbClr>
                </a:solidFill>
                <a:latin typeface="FreightSansLFPro"/>
                <a:ea typeface="FreightSansLFPro"/>
                <a:cs typeface="FreightSansLFPro"/>
                <a:sym typeface="FreightSansLFPro"/>
              </a:rPr>
              <a:t>as the </a:t>
            </a:r>
            <a:r>
              <a:rPr lang="en-US" sz="5400" dirty="0">
                <a:solidFill>
                  <a:srgbClr val="DE6A10">
                    <a:lumMod val="50000"/>
                  </a:srgbClr>
                </a:solidFill>
                <a:latin typeface="FreightSansLFPro"/>
                <a:ea typeface="FreightSansLFPro"/>
                <a:cs typeface="FreightSansLFPro"/>
                <a:sym typeface="FreightSansLFPro"/>
              </a:rPr>
              <a:t>metal cube</a:t>
            </a:r>
            <a:r>
              <a:rPr lang="en-US" sz="5400" dirty="0">
                <a:solidFill>
                  <a:srgbClr val="EDEEF1">
                    <a:lumMod val="10000"/>
                  </a:srgbClr>
                </a:solidFill>
                <a:latin typeface="FreightSansLFPro"/>
                <a:ea typeface="FreightSansLFPro"/>
                <a:cs typeface="FreightSansLFPro"/>
                <a:sym typeface="FreightSansLFPro"/>
              </a:rPr>
              <a:t>; is it </a:t>
            </a:r>
            <a:r>
              <a:rPr lang="en-US" sz="5400" dirty="0">
                <a:solidFill>
                  <a:srgbClr val="0365C0"/>
                </a:solidFill>
                <a:latin typeface="FreightSansLFPro"/>
                <a:ea typeface="FreightSansLFPro"/>
                <a:cs typeface="FreightSansLFPro"/>
                <a:sym typeface="FreightSansLFPro"/>
              </a:rPr>
              <a:t>made of the same material </a:t>
            </a:r>
            <a:r>
              <a:rPr lang="en-US" sz="5400" dirty="0">
                <a:solidFill>
                  <a:srgbClr val="EDEEF1">
                    <a:lumMod val="10000"/>
                  </a:srgbClr>
                </a:solidFill>
                <a:latin typeface="FreightSansLFPro"/>
                <a:ea typeface="FreightSansLFPro"/>
                <a:cs typeface="FreightSansLFPro"/>
                <a:sym typeface="FreightSansLFPro"/>
              </a:rPr>
              <a:t>as the </a:t>
            </a:r>
            <a:r>
              <a:rPr lang="en-US" sz="5400" dirty="0">
                <a:solidFill>
                  <a:srgbClr val="DE6A10">
                    <a:lumMod val="50000"/>
                  </a:srgbClr>
                </a:solidFill>
                <a:latin typeface="FreightSansLFPro"/>
                <a:ea typeface="FreightSansLFPro"/>
                <a:cs typeface="FreightSansLFPro"/>
                <a:sym typeface="FreightSansLFPro"/>
              </a:rPr>
              <a:t>small red sphere</a:t>
            </a:r>
            <a:r>
              <a:rPr lang="en-US" sz="5400" dirty="0">
                <a:solidFill>
                  <a:srgbClr val="EDEEF1">
                    <a:lumMod val="10000"/>
                  </a:srgbClr>
                </a:solidFill>
                <a:latin typeface="FreightSansLFPro"/>
                <a:ea typeface="FreightSansLFPro"/>
                <a:cs typeface="FreightSansLFPro"/>
                <a:sym typeface="FreightSansLFPro"/>
              </a:rPr>
              <a:t>? </a:t>
            </a:r>
            <a:endParaRPr lang="en-US" sz="5400" dirty="0" smtClean="0">
              <a:solidFill>
                <a:srgbClr val="EDEEF1">
                  <a:lumMod val="10000"/>
                </a:srgbClr>
              </a:solidFill>
              <a:latin typeface="FreightSansLFPro"/>
              <a:ea typeface="FreightSansLFPro"/>
              <a:cs typeface="FreightSansLFPro"/>
              <a:sym typeface="FreightSansLFPro"/>
            </a:endParaRPr>
          </a:p>
          <a:p>
            <a:pPr algn="l"/>
            <a:endParaRPr lang="en-US" sz="5400" dirty="0">
              <a:solidFill>
                <a:srgbClr val="EDEEF1">
                  <a:lumMod val="10000"/>
                </a:srgbClr>
              </a:solidFill>
              <a:latin typeface="FreightSansLFPro"/>
              <a:ea typeface="FreightSansLFPro"/>
              <a:cs typeface="FreightSansLFPro"/>
              <a:sym typeface="FreightSansLFPro"/>
            </a:endParaRPr>
          </a:p>
          <a:p>
            <a:pPr algn="l"/>
            <a:r>
              <a:rPr lang="en-US" sz="5400" dirty="0" smtClean="0">
                <a:solidFill>
                  <a:srgbClr val="EDEEF1">
                    <a:lumMod val="10000"/>
                  </a:srgbClr>
                </a:solidFill>
                <a:latin typeface="FreightSansLFPro"/>
                <a:ea typeface="FreightSansLFPro"/>
                <a:cs typeface="FreightSansLFPro"/>
                <a:sym typeface="FreightSansLFPro"/>
              </a:rPr>
              <a:t>Q</a:t>
            </a:r>
            <a:r>
              <a:rPr lang="en-US" sz="5400" dirty="0">
                <a:solidFill>
                  <a:srgbClr val="EDEEF1">
                    <a:lumMod val="10000"/>
                  </a:srgbClr>
                </a:solidFill>
                <a:latin typeface="FreightSansLFPro"/>
                <a:ea typeface="FreightSansLFPro"/>
                <a:cs typeface="FreightSansLFPro"/>
                <a:sym typeface="FreightSansLFPro"/>
              </a:rPr>
              <a:t>: </a:t>
            </a:r>
            <a:r>
              <a:rPr lang="en-US" sz="5400" dirty="0">
                <a:solidFill>
                  <a:srgbClr val="C82506"/>
                </a:solidFill>
                <a:latin typeface="FreightSansLFPro"/>
                <a:ea typeface="FreightSansLFPro"/>
                <a:cs typeface="FreightSansLFPro"/>
                <a:sym typeface="FreightSansLFPro"/>
              </a:rPr>
              <a:t>How many </a:t>
            </a:r>
            <a:r>
              <a:rPr lang="en-US" sz="5400" dirty="0">
                <a:solidFill>
                  <a:srgbClr val="EDEEF1">
                    <a:lumMod val="10000"/>
                  </a:srgbClr>
                </a:solidFill>
                <a:latin typeface="FreightSansLFPro"/>
                <a:ea typeface="FreightSansLFPro"/>
                <a:cs typeface="FreightSansLFPro"/>
                <a:sym typeface="FreightSansLFPro"/>
              </a:rPr>
              <a:t>objects </a:t>
            </a:r>
            <a:r>
              <a:rPr lang="en-US" sz="5400" dirty="0">
                <a:solidFill>
                  <a:srgbClr val="773F9B"/>
                </a:solidFill>
                <a:latin typeface="FreightSansLFPro"/>
                <a:ea typeface="FreightSansLFPro"/>
                <a:cs typeface="FreightSansLFPro"/>
                <a:sym typeface="FreightSansLFPro"/>
              </a:rPr>
              <a:t>are either </a:t>
            </a:r>
            <a:r>
              <a:rPr lang="en-US" sz="5400" dirty="0">
                <a:solidFill>
                  <a:srgbClr val="DE6A10">
                    <a:lumMod val="50000"/>
                  </a:srgbClr>
                </a:solidFill>
                <a:latin typeface="FreightSansLFPro"/>
                <a:ea typeface="FreightSansLFPro"/>
                <a:cs typeface="FreightSansLFPro"/>
                <a:sym typeface="FreightSansLFPro"/>
              </a:rPr>
              <a:t>small cylinders </a:t>
            </a:r>
            <a:r>
              <a:rPr lang="en-US" sz="5400" dirty="0">
                <a:solidFill>
                  <a:srgbClr val="773F9B"/>
                </a:solidFill>
                <a:latin typeface="FreightSansLFPro"/>
                <a:ea typeface="FreightSansLFPro"/>
                <a:cs typeface="FreightSansLFPro"/>
                <a:sym typeface="FreightSansLFPro"/>
              </a:rPr>
              <a:t>or </a:t>
            </a:r>
            <a:r>
              <a:rPr lang="en-US" sz="5400" dirty="0">
                <a:solidFill>
                  <a:srgbClr val="DE6A10">
                    <a:lumMod val="50000"/>
                  </a:srgbClr>
                </a:solidFill>
                <a:latin typeface="FreightSansLFPro"/>
                <a:ea typeface="FreightSansLFPro"/>
                <a:cs typeface="FreightSansLFPro"/>
                <a:sym typeface="FreightSansLFPro"/>
              </a:rPr>
              <a:t>metal</a:t>
            </a:r>
            <a:r>
              <a:rPr lang="en-US" sz="5400" dirty="0">
                <a:solidFill>
                  <a:srgbClr val="EDEEF1">
                    <a:lumMod val="10000"/>
                  </a:srgbClr>
                </a:solidFill>
                <a:latin typeface="FreightSansLFPro"/>
                <a:ea typeface="FreightSansLFPro"/>
                <a:cs typeface="FreightSansLFPro"/>
                <a:sym typeface="FreightSansLFPro"/>
              </a:rPr>
              <a:t> things?</a:t>
            </a:r>
          </a:p>
        </p:txBody>
      </p:sp>
      <p:sp>
        <p:nvSpPr>
          <p:cNvPr id="4" name="Rectangle 3"/>
          <p:cNvSpPr/>
          <p:nvPr/>
        </p:nvSpPr>
        <p:spPr>
          <a:xfrm>
            <a:off x="9668256" y="10147363"/>
            <a:ext cx="14715744" cy="1920526"/>
          </a:xfrm>
          <a:prstGeom prst="rect">
            <a:avLst/>
          </a:prstGeom>
        </p:spPr>
        <p:txBody>
          <a:bodyPr wrap="square">
            <a:spAutoFit/>
          </a:bodyPr>
          <a:lstStyle/>
          <a:p>
            <a:r>
              <a:rPr lang="en-US" sz="5400" dirty="0">
                <a:solidFill>
                  <a:srgbClr val="DE6A10">
                    <a:lumMod val="50000"/>
                  </a:srgbClr>
                </a:solidFill>
                <a:latin typeface="FreightSansLFPro"/>
                <a:ea typeface="FreightSansLFPro"/>
                <a:cs typeface="FreightSansLFPro"/>
                <a:sym typeface="FreightSansLFPro"/>
              </a:rPr>
              <a:t>attribute identification</a:t>
            </a:r>
            <a:r>
              <a:rPr lang="en-US" sz="5400" dirty="0">
                <a:solidFill>
                  <a:srgbClr val="53585F">
                    <a:lumMod val="50000"/>
                  </a:srgbClr>
                </a:solidFill>
                <a:latin typeface="FreightSansLFPro"/>
                <a:ea typeface="FreightSansLFPro"/>
                <a:cs typeface="FreightSansLFPro"/>
                <a:sym typeface="FreightSansLFPro"/>
              </a:rPr>
              <a:t>,</a:t>
            </a:r>
            <a:r>
              <a:rPr lang="en-US" sz="5400" dirty="0">
                <a:latin typeface="FreightSansLFPro"/>
                <a:ea typeface="FreightSansLFPro"/>
                <a:cs typeface="FreightSansLFPro"/>
                <a:sym typeface="FreightSansLFPro"/>
              </a:rPr>
              <a:t> </a:t>
            </a:r>
            <a:r>
              <a:rPr lang="en-US" sz="5400" dirty="0">
                <a:solidFill>
                  <a:srgbClr val="C82506"/>
                </a:solidFill>
                <a:latin typeface="FreightSansLFPro"/>
                <a:ea typeface="FreightSansLFPro"/>
                <a:cs typeface="FreightSansLFPro"/>
                <a:sym typeface="FreightSansLFPro"/>
              </a:rPr>
              <a:t>counting</a:t>
            </a:r>
            <a:r>
              <a:rPr lang="en-US" sz="5400" dirty="0">
                <a:solidFill>
                  <a:srgbClr val="53585F">
                    <a:lumMod val="50000"/>
                  </a:srgbClr>
                </a:solidFill>
                <a:latin typeface="FreightSansLFPro"/>
                <a:ea typeface="FreightSansLFPro"/>
                <a:cs typeface="FreightSansLFPro"/>
                <a:sym typeface="FreightSansLFPro"/>
              </a:rPr>
              <a:t>,</a:t>
            </a:r>
            <a:r>
              <a:rPr lang="en-US" sz="5400" dirty="0">
                <a:latin typeface="FreightSansLFPro"/>
                <a:ea typeface="FreightSansLFPro"/>
                <a:cs typeface="FreightSansLFPro"/>
                <a:sym typeface="FreightSansLFPro"/>
              </a:rPr>
              <a:t> </a:t>
            </a:r>
            <a:r>
              <a:rPr lang="en-US" sz="5400" dirty="0">
                <a:solidFill>
                  <a:srgbClr val="0365C0"/>
                </a:solidFill>
                <a:latin typeface="FreightSansLFPro"/>
                <a:ea typeface="FreightSansLFPro"/>
                <a:cs typeface="FreightSansLFPro"/>
                <a:sym typeface="FreightSansLFPro"/>
              </a:rPr>
              <a:t>comparison</a:t>
            </a:r>
            <a:r>
              <a:rPr lang="en-US" sz="5400" dirty="0">
                <a:solidFill>
                  <a:srgbClr val="53585F">
                    <a:lumMod val="50000"/>
                  </a:srgbClr>
                </a:solidFill>
                <a:latin typeface="FreightSansLFPro"/>
                <a:ea typeface="FreightSansLFPro"/>
                <a:cs typeface="FreightSansLFPro"/>
                <a:sym typeface="FreightSansLFPro"/>
              </a:rPr>
              <a:t>,</a:t>
            </a:r>
            <a:r>
              <a:rPr lang="en-US" sz="5400" dirty="0">
                <a:latin typeface="FreightSansLFPro"/>
                <a:ea typeface="FreightSansLFPro"/>
                <a:cs typeface="FreightSansLFPro"/>
                <a:sym typeface="FreightSansLFPro"/>
              </a:rPr>
              <a:t> </a:t>
            </a:r>
            <a:r>
              <a:rPr lang="en-US" sz="5400" dirty="0">
                <a:solidFill>
                  <a:srgbClr val="00882B"/>
                </a:solidFill>
                <a:latin typeface="FreightSansLFPro"/>
                <a:ea typeface="FreightSansLFPro"/>
                <a:cs typeface="FreightSansLFPro"/>
                <a:sym typeface="FreightSansLFPro"/>
              </a:rPr>
              <a:t>multiple attention</a:t>
            </a:r>
            <a:r>
              <a:rPr lang="en-US" sz="5400" dirty="0" smtClean="0">
                <a:solidFill>
                  <a:srgbClr val="53585F">
                    <a:lumMod val="50000"/>
                  </a:srgbClr>
                </a:solidFill>
                <a:latin typeface="FreightSansLFPro"/>
                <a:ea typeface="FreightSansLFPro"/>
                <a:cs typeface="FreightSansLFPro"/>
                <a:sym typeface="FreightSansLFPro"/>
              </a:rPr>
              <a:t>, </a:t>
            </a:r>
            <a:r>
              <a:rPr lang="en-US" sz="5400" dirty="0">
                <a:solidFill>
                  <a:srgbClr val="773F9B"/>
                </a:solidFill>
                <a:latin typeface="FreightSansLFPro"/>
                <a:ea typeface="FreightSansLFPro"/>
                <a:cs typeface="FreightSansLFPro"/>
                <a:sym typeface="FreightSansLFPro"/>
              </a:rPr>
              <a:t>logical operations</a:t>
            </a:r>
          </a:p>
        </p:txBody>
      </p:sp>
    </p:spTree>
    <p:extLst>
      <p:ext uri="{BB962C8B-B14F-4D97-AF65-F5344CB8AC3E}">
        <p14:creationId xmlns:p14="http://schemas.microsoft.com/office/powerpoint/2010/main" val="2014023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uk-UA" smtClean="0"/>
              <a:pPr/>
              <a:t>61</a:t>
            </a:fld>
            <a:endParaRPr lang="uk-UA"/>
          </a:p>
        </p:txBody>
      </p:sp>
      <p:sp>
        <p:nvSpPr>
          <p:cNvPr id="6" name="Title 2"/>
          <p:cNvSpPr txBox="1">
            <a:spLocks/>
          </p:cNvSpPr>
          <p:nvPr/>
        </p:nvSpPr>
        <p:spPr>
          <a:xfrm>
            <a:off x="1296037" y="491608"/>
            <a:ext cx="21336000" cy="1838325"/>
          </a:xfrm>
          <a:prstGeom prst="rect">
            <a:avLst/>
          </a:prstGeom>
        </p:spPr>
        <p:txBody>
          <a:bodyPr vert="horz" lIns="0" tIns="0" rIns="0" bIns="0"/>
          <a:lstStyle>
            <a:lvl1pPr algn="l" defTabSz="546100">
              <a:defRPr sz="10000" b="1" i="0">
                <a:solidFill>
                  <a:schemeClr val="accent1"/>
                </a:solidFill>
                <a:latin typeface="FreightSansLFPro SmBd"/>
                <a:ea typeface="+mj-ea"/>
                <a:cs typeface="FreightSansLFPro SmBd"/>
                <a:sym typeface="Helvetica"/>
              </a:defRPr>
            </a:lvl1pPr>
            <a:lvl2pPr indent="228600" algn="ctr" defTabSz="546100">
              <a:defRPr sz="11400">
                <a:solidFill>
                  <a:srgbClr val="53585F"/>
                </a:solidFill>
                <a:latin typeface="+mj-lt"/>
                <a:ea typeface="+mj-ea"/>
                <a:cs typeface="+mj-cs"/>
                <a:sym typeface="Helvetica"/>
              </a:defRPr>
            </a:lvl2pPr>
            <a:lvl3pPr indent="457200" algn="ctr" defTabSz="546100">
              <a:defRPr sz="11400">
                <a:solidFill>
                  <a:srgbClr val="53585F"/>
                </a:solidFill>
                <a:latin typeface="+mj-lt"/>
                <a:ea typeface="+mj-ea"/>
                <a:cs typeface="+mj-cs"/>
                <a:sym typeface="Helvetica"/>
              </a:defRPr>
            </a:lvl3pPr>
            <a:lvl4pPr indent="685800" algn="ctr" defTabSz="546100">
              <a:defRPr sz="11400">
                <a:solidFill>
                  <a:srgbClr val="53585F"/>
                </a:solidFill>
                <a:latin typeface="+mj-lt"/>
                <a:ea typeface="+mj-ea"/>
                <a:cs typeface="+mj-cs"/>
                <a:sym typeface="Helvetica"/>
              </a:defRPr>
            </a:lvl4pPr>
            <a:lvl5pPr indent="914400" algn="ctr" defTabSz="546100">
              <a:defRPr sz="11400">
                <a:solidFill>
                  <a:srgbClr val="53585F"/>
                </a:solidFill>
                <a:latin typeface="+mj-lt"/>
                <a:ea typeface="+mj-ea"/>
                <a:cs typeface="+mj-cs"/>
                <a:sym typeface="Helvetica"/>
              </a:defRPr>
            </a:lvl5pPr>
            <a:lvl6pPr indent="1143000" algn="ctr" defTabSz="546100">
              <a:defRPr sz="11400">
                <a:solidFill>
                  <a:srgbClr val="53585F"/>
                </a:solidFill>
                <a:latin typeface="+mj-lt"/>
                <a:ea typeface="+mj-ea"/>
                <a:cs typeface="+mj-cs"/>
                <a:sym typeface="Helvetica"/>
              </a:defRPr>
            </a:lvl6pPr>
            <a:lvl7pPr indent="1371600" algn="ctr" defTabSz="546100">
              <a:defRPr sz="11400">
                <a:solidFill>
                  <a:srgbClr val="53585F"/>
                </a:solidFill>
                <a:latin typeface="+mj-lt"/>
                <a:ea typeface="+mj-ea"/>
                <a:cs typeface="+mj-cs"/>
                <a:sym typeface="Helvetica"/>
              </a:defRPr>
            </a:lvl7pPr>
            <a:lvl8pPr indent="1600200" algn="ctr" defTabSz="546100">
              <a:defRPr sz="11400">
                <a:solidFill>
                  <a:srgbClr val="53585F"/>
                </a:solidFill>
                <a:latin typeface="+mj-lt"/>
                <a:ea typeface="+mj-ea"/>
                <a:cs typeface="+mj-cs"/>
                <a:sym typeface="Helvetica"/>
              </a:defRPr>
            </a:lvl8pPr>
            <a:lvl9pPr indent="1828800" algn="ctr" defTabSz="546100">
              <a:defRPr sz="11400">
                <a:solidFill>
                  <a:srgbClr val="53585F"/>
                </a:solidFill>
                <a:latin typeface="+mj-lt"/>
                <a:ea typeface="+mj-ea"/>
                <a:cs typeface="+mj-cs"/>
                <a:sym typeface="Helvetica"/>
              </a:defRPr>
            </a:lvl9pPr>
          </a:lstStyle>
          <a:p>
            <a:pPr hangingPunct="1"/>
            <a:r>
              <a:rPr lang="en-US" b="0" dirty="0" smtClean="0">
                <a:solidFill>
                  <a:srgbClr val="3B5998"/>
                </a:solidFill>
                <a:ea typeface="Helvetica"/>
              </a:rPr>
              <a:t>Visual Reasoning</a:t>
            </a:r>
            <a:endParaRPr lang="en-US" b="0" dirty="0">
              <a:solidFill>
                <a:srgbClr val="3B5998"/>
              </a:solidFill>
              <a:ea typeface="Helvetica"/>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7884" t="7327"/>
          <a:stretch/>
        </p:blipFill>
        <p:spPr>
          <a:xfrm>
            <a:off x="16984371" y="3678004"/>
            <a:ext cx="3508941" cy="6895191"/>
          </a:xfrm>
          <a:prstGeom prst="rect">
            <a:avLst/>
          </a:prstGeom>
        </p:spPr>
      </p:pic>
      <p:sp>
        <p:nvSpPr>
          <p:cNvPr id="4" name="Rectangle 3"/>
          <p:cNvSpPr/>
          <p:nvPr/>
        </p:nvSpPr>
        <p:spPr>
          <a:xfrm>
            <a:off x="2370570" y="8792954"/>
            <a:ext cx="7020910" cy="1581972"/>
          </a:xfrm>
          <a:prstGeom prst="rect">
            <a:avLst/>
          </a:prstGeom>
        </p:spPr>
        <p:txBody>
          <a:bodyPr wrap="square">
            <a:spAutoFit/>
          </a:bodyPr>
          <a:lstStyle/>
          <a:p>
            <a:pPr algn="l" defTabSz="457189" hangingPunct="1"/>
            <a:r>
              <a:rPr lang="en-US" sz="4400">
                <a:solidFill>
                  <a:srgbClr val="EDEEF1">
                    <a:lumMod val="10000"/>
                  </a:srgbClr>
                </a:solidFill>
                <a:latin typeface="FreightSansLFPro Medium"/>
              </a:rPr>
              <a:t>Are there more cubes than yellow things?</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0709" t="6700" r="35762" b="12731"/>
          <a:stretch/>
        </p:blipFill>
        <p:spPr>
          <a:xfrm>
            <a:off x="11653813" y="3761361"/>
            <a:ext cx="1759950" cy="7137337"/>
          </a:xfrm>
          <a:prstGeom prst="rect">
            <a:avLst/>
          </a:prstGeom>
        </p:spPr>
      </p:pic>
      <p:sp>
        <p:nvSpPr>
          <p:cNvPr id="12" name="TextBox 11"/>
          <p:cNvSpPr txBox="1"/>
          <p:nvPr/>
        </p:nvSpPr>
        <p:spPr>
          <a:xfrm>
            <a:off x="10204027" y="2631559"/>
            <a:ext cx="4231758" cy="744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4400" dirty="0" smtClean="0">
                <a:solidFill>
                  <a:srgbClr val="EDEEF1">
                    <a:lumMod val="10000"/>
                  </a:srgbClr>
                </a:solidFill>
                <a:latin typeface="FreightSansLFPro"/>
                <a:ea typeface="FreightSansLFPro"/>
                <a:cs typeface="FreightSansLFPro"/>
                <a:sym typeface="FreightSansLFPro"/>
              </a:rPr>
              <a:t>1. Predict program</a:t>
            </a:r>
            <a:endParaRPr lang="en-US" sz="4400" dirty="0">
              <a:solidFill>
                <a:srgbClr val="EDEEF1">
                  <a:lumMod val="10000"/>
                </a:srgbClr>
              </a:solidFill>
              <a:latin typeface="FreightSansLFPro"/>
              <a:ea typeface="FreightSansLFPro"/>
              <a:cs typeface="FreightSansLFPro"/>
              <a:sym typeface="FreightSansLFPro"/>
            </a:endParaRPr>
          </a:p>
        </p:txBody>
      </p:sp>
      <p:sp>
        <p:nvSpPr>
          <p:cNvPr id="13" name="TextBox 12"/>
          <p:cNvSpPr txBox="1"/>
          <p:nvPr/>
        </p:nvSpPr>
        <p:spPr>
          <a:xfrm>
            <a:off x="16596215" y="2631559"/>
            <a:ext cx="4231758" cy="744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4400" dirty="0" smtClean="0">
                <a:solidFill>
                  <a:srgbClr val="EDEEF1">
                    <a:lumMod val="10000"/>
                  </a:srgbClr>
                </a:solidFill>
                <a:latin typeface="FreightSansLFPro"/>
                <a:ea typeface="FreightSansLFPro"/>
                <a:cs typeface="FreightSansLFPro"/>
                <a:sym typeface="FreightSansLFPro"/>
              </a:rPr>
              <a:t>2</a:t>
            </a:r>
            <a:r>
              <a:rPr lang="en-US" sz="4400" dirty="0">
                <a:solidFill>
                  <a:srgbClr val="EDEEF1">
                    <a:lumMod val="10000"/>
                  </a:srgbClr>
                </a:solidFill>
                <a:latin typeface="FreightSansLFPro"/>
                <a:ea typeface="FreightSansLFPro"/>
                <a:cs typeface="FreightSansLFPro"/>
                <a:sym typeface="FreightSansLFPro"/>
              </a:rPr>
              <a:t>.</a:t>
            </a:r>
            <a:r>
              <a:rPr lang="en-US" sz="4400" dirty="0" smtClean="0">
                <a:solidFill>
                  <a:srgbClr val="EDEEF1">
                    <a:lumMod val="10000"/>
                  </a:srgbClr>
                </a:solidFill>
                <a:latin typeface="FreightSansLFPro"/>
                <a:ea typeface="FreightSansLFPro"/>
                <a:cs typeface="FreightSansLFPro"/>
                <a:sym typeface="FreightSansLFPro"/>
              </a:rPr>
              <a:t> Execute</a:t>
            </a:r>
            <a:endParaRPr lang="en-US" sz="4400" dirty="0">
              <a:solidFill>
                <a:srgbClr val="EDEEF1">
                  <a:lumMod val="10000"/>
                </a:srgbClr>
              </a:solidFill>
              <a:latin typeface="FreightSansLFPro"/>
              <a:ea typeface="FreightSansLFPro"/>
              <a:cs typeface="FreightSansLFPro"/>
              <a:sym typeface="FreightSansLFPro"/>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7884" t="77355"/>
          <a:stretch/>
        </p:blipFill>
        <p:spPr>
          <a:xfrm>
            <a:off x="1296037" y="5125249"/>
            <a:ext cx="7638243" cy="3667705"/>
          </a:xfrm>
          <a:prstGeom prst="rect">
            <a:avLst/>
          </a:prstGeom>
        </p:spPr>
      </p:pic>
      <p:sp>
        <p:nvSpPr>
          <p:cNvPr id="16" name="Text Placeholder 1"/>
          <p:cNvSpPr txBox="1">
            <a:spLocks/>
          </p:cNvSpPr>
          <p:nvPr/>
        </p:nvSpPr>
        <p:spPr>
          <a:xfrm>
            <a:off x="12144536" y="12104206"/>
            <a:ext cx="11487116" cy="1682192"/>
          </a:xfrm>
          <a:prstGeom prst="rect">
            <a:avLst/>
          </a:prstGeom>
        </p:spPr>
        <p:txBody>
          <a:bodyPr vert="horz" lIns="0" tIns="0" rIns="0" bIns="0"/>
          <a:lstStyle>
            <a:lvl1pPr marL="0" indent="0" algn="l" defTabSz="546088">
              <a:lnSpc>
                <a:spcPct val="120000"/>
              </a:lnSpc>
              <a:buClr>
                <a:srgbClr val="385998"/>
              </a:buClr>
              <a:buSzPct val="100000"/>
              <a:buFont typeface="Arial"/>
              <a:buNone/>
              <a:defRPr sz="6900" baseline="0">
                <a:solidFill>
                  <a:schemeClr val="bg1"/>
                </a:solidFill>
                <a:latin typeface="FreightSansLFPro"/>
                <a:ea typeface="+mj-ea"/>
                <a:cs typeface="+mj-cs"/>
                <a:sym typeface="Helvetica"/>
              </a:defRPr>
            </a:lvl1pPr>
            <a:lvl2pPr marL="914377" indent="-457189" algn="l" defTabSz="546088">
              <a:lnSpc>
                <a:spcPct val="120000"/>
              </a:lnSpc>
              <a:buClr>
                <a:srgbClr val="385998"/>
              </a:buClr>
              <a:buFont typeface="Arial" panose="020B0604020202020204" pitchFamily="34" charset="0"/>
              <a:buChar char="•"/>
              <a:defRPr sz="6700">
                <a:solidFill>
                  <a:schemeClr val="bg1"/>
                </a:solidFill>
                <a:latin typeface="FreightSansLFPro"/>
                <a:ea typeface="+mj-ea"/>
                <a:cs typeface="+mj-cs"/>
                <a:sym typeface="Helvetica"/>
              </a:defRPr>
            </a:lvl2pPr>
            <a:lvl3pPr marL="1371566" indent="-457189" algn="l" defTabSz="546088">
              <a:lnSpc>
                <a:spcPct val="120000"/>
              </a:lnSpc>
              <a:buClr>
                <a:srgbClr val="385998"/>
              </a:buClr>
              <a:buFont typeface="Arial" panose="020B0604020202020204" pitchFamily="34" charset="0"/>
              <a:buChar char="•"/>
              <a:defRPr sz="6100">
                <a:solidFill>
                  <a:schemeClr val="bg1"/>
                </a:solidFill>
                <a:latin typeface="FreightSansLFPro"/>
                <a:ea typeface="+mj-ea"/>
                <a:cs typeface="+mj-cs"/>
                <a:sym typeface="Helvetica"/>
              </a:defRPr>
            </a:lvl3pPr>
            <a:lvl4pPr marL="1828754" indent="-457189" algn="l" defTabSz="546088">
              <a:lnSpc>
                <a:spcPct val="120000"/>
              </a:lnSpc>
              <a:buClr>
                <a:srgbClr val="385998"/>
              </a:buClr>
              <a:buFont typeface="Arial" panose="020B0604020202020204" pitchFamily="34" charset="0"/>
              <a:buChar char="•"/>
              <a:defRPr sz="5300">
                <a:solidFill>
                  <a:schemeClr val="bg1"/>
                </a:solidFill>
                <a:latin typeface="FreightSansLFPro"/>
                <a:ea typeface="+mj-ea"/>
                <a:cs typeface="+mj-cs"/>
                <a:sym typeface="Helvetica"/>
              </a:defRPr>
            </a:lvl4pPr>
            <a:lvl5pPr marL="2285943" indent="-457189" algn="l" defTabSz="546088">
              <a:lnSpc>
                <a:spcPct val="120000"/>
              </a:lnSpc>
              <a:buClr>
                <a:srgbClr val="385998"/>
              </a:buClr>
              <a:buFont typeface="Arial" panose="020B0604020202020204" pitchFamily="34" charset="0"/>
              <a:buChar char="•"/>
              <a:defRPr sz="4800">
                <a:solidFill>
                  <a:schemeClr val="bg1"/>
                </a:solidFill>
                <a:latin typeface="FreightSansLFPro"/>
                <a:ea typeface="+mj-ea"/>
                <a:cs typeface="+mj-cs"/>
                <a:sym typeface="Helvetica"/>
              </a:defRPr>
            </a:lvl5pPr>
            <a:lvl6pPr indent="241295" algn="ctr" defTabSz="546088">
              <a:defRPr sz="4800">
                <a:solidFill>
                  <a:srgbClr val="53585F"/>
                </a:solidFill>
                <a:latin typeface="+mj-lt"/>
                <a:ea typeface="+mj-ea"/>
                <a:cs typeface="+mj-cs"/>
                <a:sym typeface="Helvetica"/>
              </a:defRPr>
            </a:lvl6pPr>
            <a:lvl7pPr indent="469890" algn="ctr" defTabSz="546088">
              <a:defRPr sz="4800">
                <a:solidFill>
                  <a:srgbClr val="53585F"/>
                </a:solidFill>
                <a:latin typeface="+mj-lt"/>
                <a:ea typeface="+mj-ea"/>
                <a:cs typeface="+mj-cs"/>
                <a:sym typeface="Helvetica"/>
              </a:defRPr>
            </a:lvl7pPr>
            <a:lvl8pPr indent="711182" algn="ctr" defTabSz="546088">
              <a:defRPr sz="4800">
                <a:solidFill>
                  <a:srgbClr val="53585F"/>
                </a:solidFill>
                <a:latin typeface="+mj-lt"/>
                <a:ea typeface="+mj-ea"/>
                <a:cs typeface="+mj-cs"/>
                <a:sym typeface="Helvetica"/>
              </a:defRPr>
            </a:lvl8pPr>
            <a:lvl9pPr indent="952478" algn="ctr" defTabSz="546088">
              <a:defRPr sz="4800">
                <a:solidFill>
                  <a:srgbClr val="53585F"/>
                </a:solidFill>
                <a:latin typeface="+mj-lt"/>
                <a:ea typeface="+mj-ea"/>
                <a:cs typeface="+mj-cs"/>
                <a:sym typeface="Helvetica"/>
              </a:defRPr>
            </a:lvl9pPr>
          </a:lstStyle>
          <a:p>
            <a:pPr hangingPunct="1"/>
            <a:r>
              <a:rPr lang="en-US" sz="4000" dirty="0">
                <a:solidFill>
                  <a:srgbClr val="7D8490"/>
                </a:solidFill>
                <a:ea typeface="Helvetica"/>
                <a:cs typeface="Helvetica"/>
              </a:rPr>
              <a:t>Inferring and Executing Programs for Visual </a:t>
            </a:r>
            <a:r>
              <a:rPr lang="en-US" sz="4000" dirty="0" smtClean="0">
                <a:solidFill>
                  <a:srgbClr val="7D8490"/>
                </a:solidFill>
                <a:ea typeface="Helvetica"/>
                <a:cs typeface="Helvetica"/>
              </a:rPr>
              <a:t>Reasoning, Johnson et al., ICCV 2017</a:t>
            </a:r>
            <a:endParaRPr lang="en-US" sz="4000" dirty="0">
              <a:solidFill>
                <a:srgbClr val="7D8490"/>
              </a:solidFill>
              <a:ea typeface="Helvetica"/>
              <a:cs typeface="Helvetica"/>
            </a:endParaRPr>
          </a:p>
        </p:txBody>
      </p:sp>
      <p:sp>
        <p:nvSpPr>
          <p:cNvPr id="2" name="Right Arrow 1"/>
          <p:cNvSpPr/>
          <p:nvPr/>
        </p:nvSpPr>
        <p:spPr>
          <a:xfrm>
            <a:off x="8934280" y="6180083"/>
            <a:ext cx="1628617" cy="1166648"/>
          </a:xfrm>
          <a:prstGeom prst="rightArrow">
            <a:avLst/>
          </a:prstGeom>
          <a:blipFill rotWithShape="1">
            <a:blip r:embed="rId3"/>
            <a:srcRect/>
            <a:tile tx="0" ty="0" sx="100000" sy="100000" flip="none" algn="tl"/>
          </a:blip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defTabSz="584200">
              <a:lnSpc>
                <a:spcPct val="100000"/>
              </a:lnSpc>
            </a:pPr>
            <a:endParaRPr lang="en-US" sz="60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 name="Right Arrow 14"/>
          <p:cNvSpPr/>
          <p:nvPr/>
        </p:nvSpPr>
        <p:spPr>
          <a:xfrm>
            <a:off x="14504679" y="6180083"/>
            <a:ext cx="1628617" cy="1166648"/>
          </a:xfrm>
          <a:prstGeom prst="rightArrow">
            <a:avLst/>
          </a:prstGeom>
          <a:blipFill rotWithShape="1">
            <a:blip r:embed="rId3"/>
            <a:srcRect/>
            <a:tile tx="0" ty="0" sx="100000" sy="100000" flip="none" algn="tl"/>
          </a:blip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defTabSz="584200">
              <a:lnSpc>
                <a:spcPct val="100000"/>
              </a:lnSpc>
            </a:pPr>
            <a:endParaRPr lang="en-US" sz="60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Tree>
    <p:extLst>
      <p:ext uri="{BB962C8B-B14F-4D97-AF65-F5344CB8AC3E}">
        <p14:creationId xmlns:p14="http://schemas.microsoft.com/office/powerpoint/2010/main" val="1692208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Concurrent papers</a:t>
            </a:r>
            <a:endParaRPr lang="en-US" dirty="0"/>
          </a:p>
        </p:txBody>
      </p:sp>
      <p:sp>
        <p:nvSpPr>
          <p:cNvPr id="3" name="Text Placeholder 2"/>
          <p:cNvSpPr>
            <a:spLocks noGrp="1"/>
          </p:cNvSpPr>
          <p:nvPr>
            <p:ph type="body" idx="1"/>
          </p:nvPr>
        </p:nvSpPr>
        <p:spPr/>
        <p:txBody>
          <a:bodyPr/>
          <a:lstStyle/>
          <a:p>
            <a:r>
              <a:rPr lang="en-US" sz="6600" dirty="0">
                <a:solidFill>
                  <a:schemeClr val="bg1">
                    <a:lumMod val="25000"/>
                  </a:schemeClr>
                </a:solidFill>
                <a:latin typeface="+mj-lt"/>
              </a:rPr>
              <a:t>A simple neural network module for relational </a:t>
            </a:r>
            <a:r>
              <a:rPr lang="en-US" sz="6600" dirty="0" smtClean="0">
                <a:solidFill>
                  <a:schemeClr val="bg1">
                    <a:lumMod val="25000"/>
                  </a:schemeClr>
                </a:solidFill>
                <a:latin typeface="+mj-lt"/>
              </a:rPr>
              <a:t>reasoning</a:t>
            </a:r>
            <a:r>
              <a:rPr lang="en-US" sz="6600" dirty="0" smtClean="0">
                <a:latin typeface="+mj-lt"/>
              </a:rPr>
              <a:t>, Santoro et al., </a:t>
            </a:r>
            <a:r>
              <a:rPr lang="en-US" sz="6600" dirty="0" err="1" smtClean="0">
                <a:latin typeface="+mj-lt"/>
              </a:rPr>
              <a:t>arXiv</a:t>
            </a:r>
            <a:r>
              <a:rPr lang="en-US" sz="6600" dirty="0" smtClean="0">
                <a:latin typeface="+mj-lt"/>
              </a:rPr>
              <a:t> 2017.</a:t>
            </a:r>
            <a:endParaRPr lang="en-US" sz="6600" dirty="0">
              <a:latin typeface="+mj-lt"/>
            </a:endParaRPr>
          </a:p>
          <a:p>
            <a:endParaRPr lang="en-US" sz="6600" dirty="0" smtClean="0">
              <a:solidFill>
                <a:schemeClr val="bg1">
                  <a:lumMod val="25000"/>
                </a:schemeClr>
              </a:solidFill>
              <a:latin typeface="+mj-lt"/>
            </a:endParaRPr>
          </a:p>
          <a:p>
            <a:r>
              <a:rPr lang="en-US" sz="6600" dirty="0" smtClean="0">
                <a:solidFill>
                  <a:schemeClr val="bg1">
                    <a:lumMod val="25000"/>
                  </a:schemeClr>
                </a:solidFill>
                <a:latin typeface="+mj-lt"/>
              </a:rPr>
              <a:t>Learning </a:t>
            </a:r>
            <a:r>
              <a:rPr lang="en-US" sz="6600" dirty="0">
                <a:solidFill>
                  <a:schemeClr val="bg1">
                    <a:lumMod val="25000"/>
                  </a:schemeClr>
                </a:solidFill>
                <a:latin typeface="+mj-lt"/>
              </a:rPr>
              <a:t>Visual Reasoning Without Strong </a:t>
            </a:r>
            <a:r>
              <a:rPr lang="en-US" sz="6600" dirty="0" smtClean="0">
                <a:solidFill>
                  <a:schemeClr val="bg1">
                    <a:lumMod val="25000"/>
                  </a:schemeClr>
                </a:solidFill>
                <a:latin typeface="+mj-lt"/>
              </a:rPr>
              <a:t>Priors</a:t>
            </a:r>
            <a:r>
              <a:rPr lang="en-US" sz="6600" dirty="0" smtClean="0">
                <a:latin typeface="+mj-lt"/>
              </a:rPr>
              <a:t>, </a:t>
            </a:r>
          </a:p>
          <a:p>
            <a:r>
              <a:rPr lang="en-US" sz="6600" dirty="0" smtClean="0">
                <a:latin typeface="+mj-lt"/>
              </a:rPr>
              <a:t>Perez et al., </a:t>
            </a:r>
            <a:r>
              <a:rPr lang="en-US" sz="6600" dirty="0" err="1" smtClean="0">
                <a:latin typeface="+mj-lt"/>
              </a:rPr>
              <a:t>arXiv</a:t>
            </a:r>
            <a:r>
              <a:rPr lang="en-US" sz="6600" dirty="0" smtClean="0">
                <a:latin typeface="+mj-lt"/>
              </a:rPr>
              <a:t> 2017.</a:t>
            </a:r>
            <a:endParaRPr lang="en-US" sz="6600" dirty="0">
              <a:latin typeface="+mj-lt"/>
            </a:endParaRPr>
          </a:p>
          <a:p>
            <a:endParaRPr lang="en-US" sz="6600" dirty="0" smtClean="0">
              <a:solidFill>
                <a:schemeClr val="bg1">
                  <a:lumMod val="25000"/>
                </a:schemeClr>
              </a:solidFill>
              <a:latin typeface="+mj-lt"/>
            </a:endParaRPr>
          </a:p>
          <a:p>
            <a:r>
              <a:rPr lang="en-US" sz="6600" dirty="0" smtClean="0">
                <a:solidFill>
                  <a:schemeClr val="bg1">
                    <a:lumMod val="25000"/>
                  </a:schemeClr>
                </a:solidFill>
                <a:latin typeface="+mj-lt"/>
              </a:rPr>
              <a:t>Learning </a:t>
            </a:r>
            <a:r>
              <a:rPr lang="en-US" sz="6600" dirty="0">
                <a:solidFill>
                  <a:schemeClr val="bg1">
                    <a:lumMod val="25000"/>
                  </a:schemeClr>
                </a:solidFill>
                <a:latin typeface="+mj-lt"/>
              </a:rPr>
              <a:t>to Reason: End-to-End Module Networks for Visual Question </a:t>
            </a:r>
            <a:r>
              <a:rPr lang="en-US" sz="6600" dirty="0" smtClean="0">
                <a:solidFill>
                  <a:schemeClr val="bg1">
                    <a:lumMod val="25000"/>
                  </a:schemeClr>
                </a:solidFill>
                <a:latin typeface="+mj-lt"/>
              </a:rPr>
              <a:t>Answering</a:t>
            </a:r>
            <a:r>
              <a:rPr lang="en-US" sz="6600" dirty="0" smtClean="0">
                <a:latin typeface="+mj-lt"/>
              </a:rPr>
              <a:t>, Hu et al., </a:t>
            </a:r>
            <a:r>
              <a:rPr lang="en-US" sz="6600" dirty="0" err="1" smtClean="0">
                <a:latin typeface="+mj-lt"/>
              </a:rPr>
              <a:t>arXiv</a:t>
            </a:r>
            <a:r>
              <a:rPr lang="en-US" sz="6600" dirty="0" smtClean="0">
                <a:latin typeface="+mj-lt"/>
              </a:rPr>
              <a:t> 2017</a:t>
            </a:r>
            <a:endParaRPr lang="en-US" sz="6600" dirty="0">
              <a:latin typeface="+mj-lt"/>
            </a:endParaRPr>
          </a:p>
          <a:p>
            <a:endParaRPr lang="en-US" sz="6600" dirty="0"/>
          </a:p>
          <a:p>
            <a:endParaRPr lang="en-US" sz="6600" dirty="0"/>
          </a:p>
        </p:txBody>
      </p:sp>
      <p:sp>
        <p:nvSpPr>
          <p:cNvPr id="4" name="Slide Number Placeholder 3"/>
          <p:cNvSpPr>
            <a:spLocks noGrp="1"/>
          </p:cNvSpPr>
          <p:nvPr>
            <p:ph type="sldNum" sz="quarter" idx="2"/>
          </p:nvPr>
        </p:nvSpPr>
        <p:spPr/>
        <p:txBody>
          <a:bodyPr/>
          <a:lstStyle/>
          <a:p>
            <a:fld id="{86CB4B4D-7CA3-9044-876B-883B54F8677D}" type="slidenum">
              <a:rPr lang="uk-UA" smtClean="0"/>
              <a:pPr/>
              <a:t>62</a:t>
            </a:fld>
            <a:endParaRPr lang="uk-UA"/>
          </a:p>
        </p:txBody>
      </p:sp>
    </p:spTree>
    <p:extLst>
      <p:ext uri="{BB962C8B-B14F-4D97-AF65-F5344CB8AC3E}">
        <p14:creationId xmlns:p14="http://schemas.microsoft.com/office/powerpoint/2010/main" val="825687393"/>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4"/>
          <p:cNvSpPr txBox="1">
            <a:spLocks/>
          </p:cNvSpPr>
          <p:nvPr/>
        </p:nvSpPr>
        <p:spPr>
          <a:xfrm>
            <a:off x="864448" y="5362494"/>
            <a:ext cx="22742191"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algn="ctr" hangingPunct="1"/>
            <a:r>
              <a:rPr lang="en-US" sz="9600" dirty="0" smtClean="0"/>
              <a:t>The approaching challenges:</a:t>
            </a:r>
          </a:p>
          <a:p>
            <a:pPr algn="ctr" hangingPunct="1"/>
            <a:endParaRPr lang="en-US" sz="9600" dirty="0"/>
          </a:p>
          <a:p>
            <a:pPr algn="ctr" hangingPunct="1"/>
            <a:r>
              <a:rPr lang="en-US" sz="9600" dirty="0" smtClean="0"/>
              <a:t>AI + vision</a:t>
            </a:r>
            <a:endParaRPr lang="en-US" sz="9600" dirty="0"/>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1641809" y="5144780"/>
            <a:ext cx="22742191" cy="1581151"/>
          </a:xfrm>
          <a:prstGeom prst="rect">
            <a:avLst/>
          </a:prstGeom>
        </p:spPr>
        <p:txBody>
          <a:bodyPr/>
          <a:lstStyle/>
          <a:p>
            <a:r>
              <a:rPr lang="en-US" dirty="0" smtClean="0"/>
              <a:t>How do we evaluate AI?</a:t>
            </a:r>
            <a:endParaRPr dirty="0"/>
          </a:p>
        </p:txBody>
      </p:sp>
    </p:spTree>
    <p:extLst>
      <p:ext uri="{BB962C8B-B14F-4D97-AF65-F5344CB8AC3E}">
        <p14:creationId xmlns:p14="http://schemas.microsoft.com/office/powerpoint/2010/main" val="770181858"/>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“AI” tasks are hard to evaluate</a:t>
            </a:r>
            <a:endParaRPr lang="en-US" dirty="0"/>
          </a:p>
        </p:txBody>
      </p:sp>
      <p:sp>
        <p:nvSpPr>
          <p:cNvPr id="3" name="Text Placeholder 2"/>
          <p:cNvSpPr>
            <a:spLocks noGrp="1"/>
          </p:cNvSpPr>
          <p:nvPr>
            <p:ph type="body" idx="1"/>
          </p:nvPr>
        </p:nvSpPr>
        <p:spPr>
          <a:xfrm>
            <a:off x="2014311" y="3820727"/>
            <a:ext cx="12485461" cy="7239159"/>
          </a:xfrm>
        </p:spPr>
        <p:txBody>
          <a:bodyPr/>
          <a:lstStyle/>
          <a:p>
            <a:r>
              <a:rPr lang="en-US" sz="8800" dirty="0" smtClean="0">
                <a:solidFill>
                  <a:schemeClr val="bg1">
                    <a:lumMod val="25000"/>
                  </a:schemeClr>
                </a:solidFill>
                <a:latin typeface="+mj-lt"/>
              </a:rPr>
              <a:t>Storytelling</a:t>
            </a:r>
          </a:p>
          <a:p>
            <a:r>
              <a:rPr lang="en-US" sz="8800" dirty="0" smtClean="0">
                <a:solidFill>
                  <a:schemeClr val="bg1">
                    <a:lumMod val="25000"/>
                  </a:schemeClr>
                </a:solidFill>
                <a:latin typeface="+mj-lt"/>
              </a:rPr>
              <a:t>GANs</a:t>
            </a:r>
          </a:p>
          <a:p>
            <a:r>
              <a:rPr lang="en-US" sz="8800" dirty="0" smtClean="0">
                <a:solidFill>
                  <a:schemeClr val="bg1">
                    <a:lumMod val="25000"/>
                  </a:schemeClr>
                </a:solidFill>
                <a:latin typeface="+mj-lt"/>
              </a:rPr>
              <a:t>Image captioning</a:t>
            </a:r>
            <a:endParaRPr lang="en-US" sz="8800" dirty="0">
              <a:latin typeface="+mj-lt"/>
            </a:endParaRPr>
          </a:p>
          <a:p>
            <a:endParaRPr lang="en-US" sz="8800" dirty="0"/>
          </a:p>
          <a:p>
            <a:endParaRPr lang="en-US" sz="8800" dirty="0"/>
          </a:p>
        </p:txBody>
      </p:sp>
      <p:sp>
        <p:nvSpPr>
          <p:cNvPr id="4" name="Slide Number Placeholder 3"/>
          <p:cNvSpPr>
            <a:spLocks noGrp="1"/>
          </p:cNvSpPr>
          <p:nvPr>
            <p:ph type="sldNum" sz="quarter" idx="2"/>
          </p:nvPr>
        </p:nvSpPr>
        <p:spPr/>
        <p:txBody>
          <a:bodyPr/>
          <a:lstStyle/>
          <a:p>
            <a:fld id="{86CB4B4D-7CA3-9044-876B-883B54F8677D}" type="slidenum">
              <a:rPr lang="uk-UA" smtClean="0"/>
              <a:pPr/>
              <a:t>65</a:t>
            </a:fld>
            <a:endParaRPr lang="uk-UA"/>
          </a:p>
        </p:txBody>
      </p:sp>
    </p:spTree>
    <p:extLst>
      <p:ext uri="{BB962C8B-B14F-4D97-AF65-F5344CB8AC3E}">
        <p14:creationId xmlns:p14="http://schemas.microsoft.com/office/powerpoint/2010/main" val="198080268"/>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951534" y="2488665"/>
            <a:ext cx="22742191" cy="1581151"/>
          </a:xfrm>
          <a:prstGeom prst="rect">
            <a:avLst/>
          </a:prstGeom>
        </p:spPr>
        <p:txBody>
          <a:bodyPr/>
          <a:lstStyle/>
          <a:p>
            <a:r>
              <a:rPr lang="en-US" dirty="0" smtClean="0"/>
              <a:t>Problem blindness</a:t>
            </a:r>
            <a:endParaRPr dirty="0"/>
          </a:p>
        </p:txBody>
      </p:sp>
      <p:pic>
        <p:nvPicPr>
          <p:cNvPr id="2" name="Picture 1"/>
          <p:cNvPicPr>
            <a:picLocks noChangeAspect="1"/>
          </p:cNvPicPr>
          <p:nvPr/>
        </p:nvPicPr>
        <p:blipFill>
          <a:blip r:embed="rId2"/>
          <a:stretch>
            <a:fillRect/>
          </a:stretch>
        </p:blipFill>
        <p:spPr>
          <a:xfrm>
            <a:off x="5199561" y="5675085"/>
            <a:ext cx="13163732" cy="5428343"/>
          </a:xfrm>
          <a:prstGeom prst="rect">
            <a:avLst/>
          </a:prstGeom>
        </p:spPr>
      </p:pic>
    </p:spTree>
    <p:extLst>
      <p:ext uri="{BB962C8B-B14F-4D97-AF65-F5344CB8AC3E}">
        <p14:creationId xmlns:p14="http://schemas.microsoft.com/office/powerpoint/2010/main" val="1728897887"/>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333" y="5493122"/>
            <a:ext cx="22742191" cy="1581151"/>
          </a:xfrm>
        </p:spPr>
        <p:txBody>
          <a:bodyPr/>
          <a:lstStyle/>
          <a:p>
            <a:r>
              <a:rPr lang="en-US" dirty="0" smtClean="0"/>
              <a:t>Why do we want to recognize chairs?</a:t>
            </a:r>
            <a:endParaRPr lang="en-US" dirty="0"/>
          </a:p>
        </p:txBody>
      </p:sp>
    </p:spTree>
    <p:extLst>
      <p:ext uri="{BB962C8B-B14F-4D97-AF65-F5344CB8AC3E}">
        <p14:creationId xmlns:p14="http://schemas.microsoft.com/office/powerpoint/2010/main" val="901358085"/>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uk-UA" smtClean="0"/>
              <a:pPr/>
              <a:t>68</a:t>
            </a:fld>
            <a:endParaRPr lang="uk-UA"/>
          </a:p>
        </p:txBody>
      </p:sp>
      <p:sp>
        <p:nvSpPr>
          <p:cNvPr id="7" name="Title 1"/>
          <p:cNvSpPr>
            <a:spLocks noGrp="1"/>
          </p:cNvSpPr>
          <p:nvPr>
            <p:ph type="title"/>
          </p:nvPr>
        </p:nvSpPr>
        <p:spPr>
          <a:xfrm>
            <a:off x="1691763" y="2662837"/>
            <a:ext cx="15377038" cy="1581151"/>
          </a:xfrm>
        </p:spPr>
        <p:txBody>
          <a:bodyPr/>
          <a:lstStyle/>
          <a:p>
            <a:r>
              <a:rPr lang="en-US" dirty="0" smtClean="0"/>
              <a:t>Intelligent agents must interact with the world.</a:t>
            </a:r>
            <a:endParaRPr lang="en-US" dirty="0"/>
          </a:p>
        </p:txBody>
      </p:sp>
      <p:sp>
        <p:nvSpPr>
          <p:cNvPr id="8" name="Title 1"/>
          <p:cNvSpPr txBox="1">
            <a:spLocks/>
          </p:cNvSpPr>
          <p:nvPr/>
        </p:nvSpPr>
        <p:spPr>
          <a:xfrm>
            <a:off x="11964423" y="9128950"/>
            <a:ext cx="10208755"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2pPr>
            <a:lvl3pPr marL="0" marR="0" indent="457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3pPr>
            <a:lvl4pPr marL="0" marR="0" indent="685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4pPr>
            <a:lvl5pPr marL="0" marR="0" indent="9144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5pPr>
            <a:lvl6pPr marL="0" marR="0" indent="11430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6pPr>
            <a:lvl7pPr marL="0" marR="0" indent="13716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7pPr>
            <a:lvl8pPr marL="0" marR="0" indent="16002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8pPr>
            <a:lvl9pPr marL="0" marR="0" indent="182880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9pPr>
          </a:lstStyle>
          <a:p>
            <a:pPr hangingPunct="1"/>
            <a:r>
              <a:rPr lang="en-US" smtClean="0"/>
              <a:t>Plan and reason</a:t>
            </a:r>
            <a:endParaRPr lang="en-US" dirty="0"/>
          </a:p>
        </p:txBody>
      </p:sp>
    </p:spTree>
    <p:extLst>
      <p:ext uri="{BB962C8B-B14F-4D97-AF65-F5344CB8AC3E}">
        <p14:creationId xmlns:p14="http://schemas.microsoft.com/office/powerpoint/2010/main" val="1946270997"/>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76368" y="-204731"/>
            <a:ext cx="18566781" cy="13920731"/>
            <a:chOff x="4718298" y="884809"/>
            <a:chExt cx="14947504" cy="11207122"/>
          </a:xfrm>
        </p:grpSpPr>
        <p:pic>
          <p:nvPicPr>
            <p:cNvPr id="313" name="chatbot_1.png" descr="chatbot_1.png"/>
            <p:cNvPicPr>
              <a:picLocks noChangeAspect="1"/>
            </p:cNvPicPr>
            <p:nvPr/>
          </p:nvPicPr>
          <p:blipFill>
            <a:blip r:embed="rId2">
              <a:extLst/>
            </a:blip>
            <a:srcRect b="12198"/>
            <a:stretch>
              <a:fillRect/>
            </a:stretch>
          </p:blipFill>
          <p:spPr>
            <a:xfrm>
              <a:off x="4718298" y="884809"/>
              <a:ext cx="14947504" cy="11207122"/>
            </a:xfrm>
            <a:prstGeom prst="rect">
              <a:avLst/>
            </a:prstGeom>
            <a:ln w="12700">
              <a:miter lim="400000"/>
            </a:ln>
          </p:spPr>
        </p:pic>
        <p:pic>
          <p:nvPicPr>
            <p:cNvPr id="315" name="pasted-image.pdf" descr="pasted-image.pdf"/>
            <p:cNvPicPr>
              <a:picLocks noChangeAspect="1"/>
            </p:cNvPicPr>
            <p:nvPr/>
          </p:nvPicPr>
          <p:blipFill>
            <a:blip r:embed="rId3">
              <a:extLst/>
            </a:blip>
            <a:stretch>
              <a:fillRect/>
            </a:stretch>
          </p:blipFill>
          <p:spPr>
            <a:xfrm>
              <a:off x="10207740" y="2924382"/>
              <a:ext cx="3968524" cy="2981052"/>
            </a:xfrm>
            <a:prstGeom prst="rect">
              <a:avLst/>
            </a:prstGeom>
            <a:ln w="12700">
              <a:miter lim="400000"/>
            </a:ln>
          </p:spPr>
        </p:pic>
        <p:pic>
          <p:nvPicPr>
            <p:cNvPr id="316" name="pasted-image.pdf" descr="pasted-image.pdf"/>
            <p:cNvPicPr>
              <a:picLocks noChangeAspect="1"/>
            </p:cNvPicPr>
            <p:nvPr/>
          </p:nvPicPr>
          <p:blipFill>
            <a:blip r:embed="rId4">
              <a:extLst/>
            </a:blip>
            <a:stretch>
              <a:fillRect/>
            </a:stretch>
          </p:blipFill>
          <p:spPr>
            <a:xfrm>
              <a:off x="5607520" y="6107337"/>
              <a:ext cx="742952" cy="762002"/>
            </a:xfrm>
            <a:prstGeom prst="rect">
              <a:avLst/>
            </a:prstGeom>
            <a:ln w="12700">
              <a:miter lim="400000"/>
            </a:ln>
          </p:spPr>
        </p:pic>
        <p:sp>
          <p:nvSpPr>
            <p:cNvPr id="317" name="A man and a woman are holding umbrellas"/>
            <p:cNvSpPr txBox="1"/>
            <p:nvPr/>
          </p:nvSpPr>
          <p:spPr>
            <a:xfrm>
              <a:off x="6491900" y="6153179"/>
              <a:ext cx="6928179" cy="84176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90500" tIns="190500" rIns="190500" bIns="190500" anchor="ctr">
              <a:spAutoFit/>
            </a:bodyPr>
            <a:lstStyle>
              <a:lvl1pPr algn="l">
                <a:defRPr sz="3600">
                  <a:solidFill>
                    <a:srgbClr val="53585F"/>
                  </a:solidFill>
                  <a:latin typeface="Roboto"/>
                  <a:ea typeface="Roboto"/>
                  <a:cs typeface="Roboto"/>
                  <a:sym typeface="Roboto"/>
                </a:defRPr>
              </a:lvl1pPr>
            </a:lstStyle>
            <a:p>
              <a:r>
                <a:rPr sz="2700"/>
                <a:t>A man and a woman are holding umbrellas</a:t>
              </a:r>
            </a:p>
          </p:txBody>
        </p:sp>
        <p:sp>
          <p:nvSpPr>
            <p:cNvPr id="318" name="What color is his umbrella?"/>
            <p:cNvSpPr txBox="1"/>
            <p:nvPr/>
          </p:nvSpPr>
          <p:spPr>
            <a:xfrm>
              <a:off x="13473002" y="7152397"/>
              <a:ext cx="4518865" cy="84176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90500" tIns="190500" rIns="190500" bIns="190500" anchor="ctr">
              <a:spAutoFit/>
            </a:bodyPr>
            <a:lstStyle>
              <a:lvl1pPr algn="r">
                <a:defRPr sz="3600">
                  <a:solidFill>
                    <a:schemeClr val="accent1"/>
                  </a:solidFill>
                  <a:latin typeface="Roboto"/>
                  <a:ea typeface="Roboto"/>
                  <a:cs typeface="Roboto"/>
                  <a:sym typeface="Roboto"/>
                </a:defRPr>
              </a:lvl1pPr>
            </a:lstStyle>
            <a:p>
              <a:r>
                <a:rPr sz="2700">
                  <a:solidFill>
                    <a:srgbClr val="0365C0"/>
                  </a:solidFill>
                </a:rPr>
                <a:t>What color is his umbrella?</a:t>
              </a:r>
            </a:p>
          </p:txBody>
        </p:sp>
        <p:pic>
          <p:nvPicPr>
            <p:cNvPr id="319" name="pasted-image.pdf" descr="pasted-image.pdf"/>
            <p:cNvPicPr>
              <a:picLocks noChangeAspect="1"/>
            </p:cNvPicPr>
            <p:nvPr/>
          </p:nvPicPr>
          <p:blipFill>
            <a:blip r:embed="rId4">
              <a:extLst/>
            </a:blip>
            <a:stretch>
              <a:fillRect/>
            </a:stretch>
          </p:blipFill>
          <p:spPr>
            <a:xfrm>
              <a:off x="5607520" y="7641861"/>
              <a:ext cx="742952" cy="762002"/>
            </a:xfrm>
            <a:prstGeom prst="rect">
              <a:avLst/>
            </a:prstGeom>
            <a:ln w="12700">
              <a:miter lim="400000"/>
            </a:ln>
          </p:spPr>
        </p:pic>
        <p:pic>
          <p:nvPicPr>
            <p:cNvPr id="320" name="human.png" descr="human.png"/>
            <p:cNvPicPr>
              <a:picLocks noChangeAspect="1"/>
            </p:cNvPicPr>
            <p:nvPr/>
          </p:nvPicPr>
          <p:blipFill>
            <a:blip r:embed="rId5">
              <a:extLst/>
            </a:blip>
            <a:stretch>
              <a:fillRect/>
            </a:stretch>
          </p:blipFill>
          <p:spPr>
            <a:xfrm>
              <a:off x="18116440" y="7220856"/>
              <a:ext cx="654504" cy="704852"/>
            </a:xfrm>
            <a:prstGeom prst="rect">
              <a:avLst/>
            </a:prstGeom>
            <a:ln w="12700">
              <a:miter lim="400000"/>
            </a:ln>
          </p:spPr>
        </p:pic>
        <p:sp>
          <p:nvSpPr>
            <p:cNvPr id="321" name="What about hers?"/>
            <p:cNvSpPr txBox="1"/>
            <p:nvPr/>
          </p:nvSpPr>
          <p:spPr>
            <a:xfrm>
              <a:off x="14922116" y="8228821"/>
              <a:ext cx="3069751" cy="84176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90500" tIns="190500" rIns="190500" bIns="190500" anchor="ctr">
              <a:spAutoFit/>
            </a:bodyPr>
            <a:lstStyle>
              <a:lvl1pPr algn="r">
                <a:defRPr sz="3600">
                  <a:solidFill>
                    <a:schemeClr val="accent1"/>
                  </a:solidFill>
                  <a:latin typeface="Roboto"/>
                  <a:ea typeface="Roboto"/>
                  <a:cs typeface="Roboto"/>
                  <a:sym typeface="Roboto"/>
                </a:defRPr>
              </a:lvl1pPr>
            </a:lstStyle>
            <a:p>
              <a:r>
                <a:rPr sz="2700">
                  <a:solidFill>
                    <a:srgbClr val="0365C0"/>
                  </a:solidFill>
                </a:rPr>
                <a:t>What about hers?</a:t>
              </a:r>
            </a:p>
          </p:txBody>
        </p:sp>
        <p:pic>
          <p:nvPicPr>
            <p:cNvPr id="322" name="human.png" descr="human.png"/>
            <p:cNvPicPr>
              <a:picLocks noChangeAspect="1"/>
            </p:cNvPicPr>
            <p:nvPr/>
          </p:nvPicPr>
          <p:blipFill>
            <a:blip r:embed="rId5">
              <a:extLst/>
            </a:blip>
            <a:stretch>
              <a:fillRect/>
            </a:stretch>
          </p:blipFill>
          <p:spPr>
            <a:xfrm>
              <a:off x="18116440" y="8297278"/>
              <a:ext cx="654504" cy="704852"/>
            </a:xfrm>
            <a:prstGeom prst="rect">
              <a:avLst/>
            </a:prstGeom>
            <a:ln w="12700">
              <a:miter lim="400000"/>
            </a:ln>
          </p:spPr>
        </p:pic>
        <p:pic>
          <p:nvPicPr>
            <p:cNvPr id="323" name="pasted-image.pdf" descr="pasted-image.pdf"/>
            <p:cNvPicPr>
              <a:picLocks noChangeAspect="1"/>
            </p:cNvPicPr>
            <p:nvPr/>
          </p:nvPicPr>
          <p:blipFill>
            <a:blip r:embed="rId4">
              <a:extLst/>
            </a:blip>
            <a:stretch>
              <a:fillRect/>
            </a:stretch>
          </p:blipFill>
          <p:spPr>
            <a:xfrm>
              <a:off x="5607520" y="8722357"/>
              <a:ext cx="742952" cy="762002"/>
            </a:xfrm>
            <a:prstGeom prst="rect">
              <a:avLst/>
            </a:prstGeom>
            <a:ln w="12700">
              <a:miter lim="400000"/>
            </a:ln>
          </p:spPr>
        </p:pic>
        <p:sp>
          <p:nvSpPr>
            <p:cNvPr id="324" name="Hers is multi-colored"/>
            <p:cNvSpPr txBox="1"/>
            <p:nvPr/>
          </p:nvSpPr>
          <p:spPr>
            <a:xfrm>
              <a:off x="6481846" y="8768197"/>
              <a:ext cx="3565079" cy="84176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90500" tIns="190500" rIns="190500" bIns="190500" anchor="ctr">
              <a:spAutoFit/>
            </a:bodyPr>
            <a:lstStyle>
              <a:lvl1pPr algn="l">
                <a:defRPr sz="3600">
                  <a:solidFill>
                    <a:srgbClr val="53585F"/>
                  </a:solidFill>
                  <a:latin typeface="Roboto"/>
                  <a:ea typeface="Roboto"/>
                  <a:cs typeface="Roboto"/>
                  <a:sym typeface="Roboto"/>
                </a:defRPr>
              </a:lvl1pPr>
            </a:lstStyle>
            <a:p>
              <a:r>
                <a:rPr sz="2700"/>
                <a:t>Hers is multi-colored</a:t>
              </a:r>
            </a:p>
          </p:txBody>
        </p:sp>
        <p:sp>
          <p:nvSpPr>
            <p:cNvPr id="325" name="How many other people are in the image?"/>
            <p:cNvSpPr txBox="1"/>
            <p:nvPr/>
          </p:nvSpPr>
          <p:spPr>
            <a:xfrm>
              <a:off x="11255613" y="9306409"/>
              <a:ext cx="6726200" cy="84176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90500" tIns="190500" rIns="190500" bIns="190500" anchor="ctr">
              <a:spAutoFit/>
            </a:bodyPr>
            <a:lstStyle>
              <a:lvl1pPr algn="r">
                <a:defRPr sz="3600">
                  <a:solidFill>
                    <a:schemeClr val="accent1"/>
                  </a:solidFill>
                  <a:latin typeface="Roboto"/>
                  <a:ea typeface="Roboto"/>
                  <a:cs typeface="Roboto"/>
                  <a:sym typeface="Roboto"/>
                </a:defRPr>
              </a:lvl1pPr>
            </a:lstStyle>
            <a:p>
              <a:r>
                <a:rPr sz="2700">
                  <a:solidFill>
                    <a:srgbClr val="0365C0"/>
                  </a:solidFill>
                </a:rPr>
                <a:t>How many other people are in the image?</a:t>
              </a:r>
            </a:p>
          </p:txBody>
        </p:sp>
        <p:pic>
          <p:nvPicPr>
            <p:cNvPr id="326" name="human.png" descr="human.png"/>
            <p:cNvPicPr>
              <a:picLocks noChangeAspect="1"/>
            </p:cNvPicPr>
            <p:nvPr/>
          </p:nvPicPr>
          <p:blipFill>
            <a:blip r:embed="rId5">
              <a:extLst/>
            </a:blip>
            <a:stretch>
              <a:fillRect/>
            </a:stretch>
          </p:blipFill>
          <p:spPr>
            <a:xfrm>
              <a:off x="18106386" y="9374866"/>
              <a:ext cx="654504" cy="704852"/>
            </a:xfrm>
            <a:prstGeom prst="rect">
              <a:avLst/>
            </a:prstGeom>
            <a:ln w="12700">
              <a:miter lim="400000"/>
            </a:ln>
          </p:spPr>
        </p:pic>
        <p:sp>
          <p:nvSpPr>
            <p:cNvPr id="327" name="I think 3. They are occluded"/>
            <p:cNvSpPr txBox="1"/>
            <p:nvPr/>
          </p:nvSpPr>
          <p:spPr>
            <a:xfrm>
              <a:off x="6481846" y="9845521"/>
              <a:ext cx="4581382" cy="84176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90500" tIns="190500" rIns="190500" bIns="190500" anchor="ctr">
              <a:spAutoFit/>
            </a:bodyPr>
            <a:lstStyle>
              <a:lvl1pPr algn="l">
                <a:defRPr sz="3600">
                  <a:solidFill>
                    <a:srgbClr val="53585F"/>
                  </a:solidFill>
                  <a:latin typeface="Roboto"/>
                  <a:ea typeface="Roboto"/>
                  <a:cs typeface="Roboto"/>
                  <a:sym typeface="Roboto"/>
                </a:defRPr>
              </a:lvl1pPr>
            </a:lstStyle>
            <a:p>
              <a:r>
                <a:rPr sz="2700"/>
                <a:t>I think 3. They are occluded</a:t>
              </a:r>
            </a:p>
          </p:txBody>
        </p:sp>
        <p:pic>
          <p:nvPicPr>
            <p:cNvPr id="328" name="pasted-image.pdf" descr="pasted-image.pdf"/>
            <p:cNvPicPr>
              <a:picLocks noChangeAspect="1"/>
            </p:cNvPicPr>
            <p:nvPr/>
          </p:nvPicPr>
          <p:blipFill>
            <a:blip r:embed="rId4">
              <a:extLst/>
            </a:blip>
            <a:stretch>
              <a:fillRect/>
            </a:stretch>
          </p:blipFill>
          <p:spPr>
            <a:xfrm>
              <a:off x="5607520" y="9802853"/>
              <a:ext cx="742952" cy="762002"/>
            </a:xfrm>
            <a:prstGeom prst="rect">
              <a:avLst/>
            </a:prstGeom>
            <a:ln w="12700">
              <a:miter lim="400000"/>
            </a:ln>
          </p:spPr>
        </p:pic>
        <p:sp>
          <p:nvSpPr>
            <p:cNvPr id="329" name="How many are men?"/>
            <p:cNvSpPr txBox="1"/>
            <p:nvPr/>
          </p:nvSpPr>
          <p:spPr>
            <a:xfrm>
              <a:off x="14466427" y="10383997"/>
              <a:ext cx="3515385" cy="84176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90500" tIns="190500" rIns="190500" bIns="190500" anchor="ctr">
              <a:spAutoFit/>
            </a:bodyPr>
            <a:lstStyle>
              <a:lvl1pPr algn="r">
                <a:defRPr sz="3600">
                  <a:solidFill>
                    <a:schemeClr val="accent1"/>
                  </a:solidFill>
                  <a:latin typeface="Roboto"/>
                  <a:ea typeface="Roboto"/>
                  <a:cs typeface="Roboto"/>
                  <a:sym typeface="Roboto"/>
                </a:defRPr>
              </a:lvl1pPr>
            </a:lstStyle>
            <a:p>
              <a:r>
                <a:rPr sz="2700">
                  <a:solidFill>
                    <a:srgbClr val="0365C0"/>
                  </a:solidFill>
                </a:rPr>
                <a:t>How many are men?</a:t>
              </a:r>
            </a:p>
          </p:txBody>
        </p:sp>
        <p:pic>
          <p:nvPicPr>
            <p:cNvPr id="330" name="human.png" descr="human.png"/>
            <p:cNvPicPr>
              <a:picLocks noChangeAspect="1"/>
            </p:cNvPicPr>
            <p:nvPr/>
          </p:nvPicPr>
          <p:blipFill>
            <a:blip r:embed="rId5">
              <a:extLst/>
            </a:blip>
            <a:stretch>
              <a:fillRect/>
            </a:stretch>
          </p:blipFill>
          <p:spPr>
            <a:xfrm>
              <a:off x="18116440" y="10452456"/>
              <a:ext cx="654504" cy="704852"/>
            </a:xfrm>
            <a:prstGeom prst="rect">
              <a:avLst/>
            </a:prstGeom>
            <a:ln w="12700">
              <a:miter lim="400000"/>
            </a:ln>
          </p:spPr>
        </p:pic>
        <p:sp>
          <p:nvSpPr>
            <p:cNvPr id="331" name="His umbrella is black"/>
            <p:cNvSpPr txBox="1"/>
            <p:nvPr/>
          </p:nvSpPr>
          <p:spPr>
            <a:xfrm>
              <a:off x="6475002" y="7687703"/>
              <a:ext cx="3571491" cy="841769"/>
            </a:xfrm>
            <a:prstGeom prst="rect">
              <a:avLst/>
            </a:prstGeom>
            <a:solidFill>
              <a:srgbClr val="DCDEE0">
                <a:alpha val="30268"/>
              </a:srgbClr>
            </a:solidFill>
            <a:ln w="12700">
              <a:miter lim="400000"/>
            </a:ln>
            <a:extLst>
              <a:ext uri="{C572A759-6A51-4108-AA02-DFA0A04FC94B}">
                <ma14:wrappingTextBoxFlag xmlns:ma14="http://schemas.microsoft.com/office/mac/drawingml/2011/main" val="1"/>
              </a:ext>
            </a:extLst>
          </p:spPr>
          <p:txBody>
            <a:bodyPr wrap="none" lIns="190500" tIns="190500" rIns="190500" bIns="190500" anchor="ctr">
              <a:spAutoFit/>
            </a:bodyPr>
            <a:lstStyle>
              <a:lvl1pPr algn="l">
                <a:defRPr sz="3600">
                  <a:solidFill>
                    <a:srgbClr val="53585F"/>
                  </a:solidFill>
                  <a:latin typeface="Roboto"/>
                  <a:ea typeface="Roboto"/>
                  <a:cs typeface="Roboto"/>
                  <a:sym typeface="Roboto"/>
                </a:defRPr>
              </a:lvl1pPr>
            </a:lstStyle>
            <a:p>
              <a:r>
                <a:rPr sz="2700"/>
                <a:t>His umbrella is black</a:t>
              </a:r>
            </a:p>
          </p:txBody>
        </p:sp>
      </p:grpSp>
      <p:sp>
        <p:nvSpPr>
          <p:cNvPr id="3" name="Rectangle 2"/>
          <p:cNvSpPr/>
          <p:nvPr/>
        </p:nvSpPr>
        <p:spPr>
          <a:xfrm>
            <a:off x="438913" y="2697175"/>
            <a:ext cx="5176248" cy="1835887"/>
          </a:xfrm>
          <a:prstGeom prst="rect">
            <a:avLst/>
          </a:prstGeom>
        </p:spPr>
        <p:txBody>
          <a:bodyPr wrap="square">
            <a:spAutoFit/>
          </a:bodyPr>
          <a:lstStyle/>
          <a:p>
            <a:pPr algn="l"/>
            <a:r>
              <a:rPr lang="en-US" sz="6000" dirty="0">
                <a:latin typeface="FreightSansLFPro Medium"/>
              </a:rPr>
              <a:t>Visual </a:t>
            </a:r>
            <a:r>
              <a:rPr lang="en-US" sz="6000" dirty="0" smtClean="0">
                <a:latin typeface="FreightSansLFPro Medium"/>
              </a:rPr>
              <a:t>Dialog, </a:t>
            </a:r>
            <a:r>
              <a:rPr lang="en-US" sz="4400" dirty="0" smtClean="0">
                <a:latin typeface="FreightSansLFPro Medium"/>
              </a:rPr>
              <a:t>Das at al., CVPR 2017</a:t>
            </a:r>
            <a:endParaRPr lang="en-US" sz="4400" dirty="0">
              <a:latin typeface="FreightSansLFPro Medium"/>
            </a:endParaRPr>
          </a:p>
        </p:txBody>
      </p:sp>
    </p:spTree>
    <p:extLst>
      <p:ext uri="{BB962C8B-B14F-4D97-AF65-F5344CB8AC3E}">
        <p14:creationId xmlns:p14="http://schemas.microsoft.com/office/powerpoint/2010/main" val="1666832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411712" y="5888736"/>
            <a:ext cx="1682496" cy="168249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ight Arrow 7"/>
          <p:cNvSpPr/>
          <p:nvPr/>
        </p:nvSpPr>
        <p:spPr>
          <a:xfrm rot="19637660">
            <a:off x="12860107" y="3235969"/>
            <a:ext cx="7316011" cy="1280160"/>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7" name="Right Arrow 6"/>
          <p:cNvSpPr/>
          <p:nvPr/>
        </p:nvSpPr>
        <p:spPr>
          <a:xfrm rot="10590113">
            <a:off x="9523283" y="6437562"/>
            <a:ext cx="1544014" cy="748733"/>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0" name="Right Arrow 9"/>
          <p:cNvSpPr/>
          <p:nvPr/>
        </p:nvSpPr>
        <p:spPr>
          <a:xfrm rot="8830618">
            <a:off x="9871623" y="7383111"/>
            <a:ext cx="1544014" cy="748733"/>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11" name="Right Arrow 10"/>
          <p:cNvSpPr/>
          <p:nvPr/>
        </p:nvSpPr>
        <p:spPr>
          <a:xfrm rot="7254519">
            <a:off x="10629274" y="8072629"/>
            <a:ext cx="1544014" cy="748733"/>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2" name="TextBox 1"/>
          <p:cNvSpPr txBox="1"/>
          <p:nvPr/>
        </p:nvSpPr>
        <p:spPr>
          <a:xfrm>
            <a:off x="2417686" y="8134358"/>
            <a:ext cx="7374264" cy="1523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lnSpc>
                <a:spcPct val="110000"/>
              </a:lnSpc>
              <a:spcBef>
                <a:spcPts val="0"/>
              </a:spcBef>
              <a:spcAft>
                <a:spcPts val="0"/>
              </a:spcAft>
              <a:buClrTx/>
              <a:buSzTx/>
              <a:buFontTx/>
              <a:buNone/>
              <a:tabLst/>
            </a:pPr>
            <a:r>
              <a:rPr kumimoji="0" lang="en-US" sz="9000" b="0" i="0" u="none" strike="noStrike" cap="none" spc="0" normalizeH="0" baseline="0" smtClean="0">
                <a:ln>
                  <a:noFill/>
                </a:ln>
                <a:solidFill>
                  <a:srgbClr val="7D8490"/>
                </a:solidFill>
                <a:effectLst/>
                <a:uFillTx/>
                <a:latin typeface="+mj-lt"/>
                <a:ea typeface="Vista Sans OT Medium"/>
                <a:cs typeface="Vista Sans OT Medium"/>
                <a:sym typeface="Vista Sans OT Medium"/>
              </a:rPr>
              <a:t>Negative ideas</a:t>
            </a:r>
            <a:endParaRPr kumimoji="0" lang="en-US" sz="9000" b="0" i="0" u="none" strike="noStrike" cap="none" spc="0" normalizeH="0" baseline="0">
              <a:ln>
                <a:noFill/>
              </a:ln>
              <a:solidFill>
                <a:srgbClr val="7D8490"/>
              </a:solidFill>
              <a:effectLst/>
              <a:uFillTx/>
              <a:latin typeface="+mj-lt"/>
              <a:ea typeface="Vista Sans OT Medium"/>
              <a:cs typeface="Vista Sans OT Medium"/>
              <a:sym typeface="Vista Sans OT Medium"/>
            </a:endParaRPr>
          </a:p>
        </p:txBody>
      </p:sp>
    </p:spTree>
    <p:extLst>
      <p:ext uri="{BB962C8B-B14F-4D97-AF65-F5344CB8AC3E}">
        <p14:creationId xmlns:p14="http://schemas.microsoft.com/office/powerpoint/2010/main" val="17596841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body" sz="half" idx="1"/>
          </p:nvPr>
        </p:nvSpPr>
        <p:spPr>
          <a:xfrm>
            <a:off x="1125705" y="3634388"/>
            <a:ext cx="20897851" cy="6365579"/>
          </a:xfrm>
          <a:prstGeom prst="rect">
            <a:avLst/>
          </a:prstGeom>
        </p:spPr>
        <p:txBody>
          <a:bodyPr/>
          <a:lstStyle/>
          <a:p>
            <a:r>
              <a:rPr lang="en-US" dirty="0">
                <a:latin typeface="+mj-lt"/>
              </a:rPr>
              <a:t>O</a:t>
            </a:r>
            <a:r>
              <a:rPr lang="en-US" dirty="0" smtClean="0">
                <a:latin typeface="+mj-lt"/>
              </a:rPr>
              <a:t>ne-stop </a:t>
            </a:r>
            <a:r>
              <a:rPr lang="en-US" dirty="0">
                <a:latin typeface="+mj-lt"/>
              </a:rPr>
              <a:t>shop for dialog </a:t>
            </a:r>
            <a:r>
              <a:rPr lang="en-US" dirty="0" smtClean="0">
                <a:latin typeface="+mj-lt"/>
              </a:rPr>
              <a:t>research</a:t>
            </a:r>
          </a:p>
          <a:p>
            <a:endParaRPr lang="en-US" dirty="0">
              <a:latin typeface="+mj-lt"/>
            </a:endParaRPr>
          </a:p>
          <a:p>
            <a:r>
              <a:rPr lang="en-US" dirty="0" smtClean="0">
                <a:latin typeface="+mj-lt"/>
              </a:rPr>
              <a:t>Integration </a:t>
            </a:r>
            <a:r>
              <a:rPr lang="en-US" dirty="0">
                <a:latin typeface="+mj-lt"/>
              </a:rPr>
              <a:t>with Mechanical Turk </a:t>
            </a:r>
            <a:endParaRPr lang="en-US" dirty="0" smtClean="0">
              <a:latin typeface="+mj-lt"/>
            </a:endParaRPr>
          </a:p>
          <a:p>
            <a:pPr marL="857250" indent="-857250">
              <a:buFont typeface="Arial" charset="0"/>
              <a:buChar char="•"/>
            </a:pPr>
            <a:r>
              <a:rPr lang="en-US" dirty="0">
                <a:latin typeface="+mj-lt"/>
              </a:rPr>
              <a:t>	</a:t>
            </a:r>
            <a:r>
              <a:rPr lang="en-US" dirty="0" smtClean="0">
                <a:latin typeface="+mj-lt"/>
              </a:rPr>
              <a:t>data collection </a:t>
            </a:r>
          </a:p>
          <a:p>
            <a:pPr marL="857250" indent="-857250">
              <a:buFont typeface="Arial" charset="0"/>
              <a:buChar char="•"/>
            </a:pPr>
            <a:r>
              <a:rPr lang="en-US" dirty="0" smtClean="0">
                <a:latin typeface="+mj-lt"/>
              </a:rPr>
              <a:t>training </a:t>
            </a:r>
          </a:p>
          <a:p>
            <a:pPr marL="857250" indent="-857250">
              <a:buFont typeface="Arial" charset="0"/>
              <a:buChar char="•"/>
            </a:pPr>
            <a:r>
              <a:rPr lang="en-US" dirty="0" smtClean="0">
                <a:latin typeface="+mj-lt"/>
              </a:rPr>
              <a:t>evaluation</a:t>
            </a:r>
            <a:endParaRPr dirty="0">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705" y="562343"/>
            <a:ext cx="5736127" cy="2485655"/>
          </a:xfrm>
          <a:prstGeom prst="rect">
            <a:avLst/>
          </a:prstGeom>
        </p:spPr>
      </p:pic>
      <p:sp>
        <p:nvSpPr>
          <p:cNvPr id="4" name="Rectangle 3"/>
          <p:cNvSpPr/>
          <p:nvPr/>
        </p:nvSpPr>
        <p:spPr>
          <a:xfrm>
            <a:off x="1125705" y="11930903"/>
            <a:ext cx="15152915" cy="1311128"/>
          </a:xfrm>
          <a:prstGeom prst="rect">
            <a:avLst/>
          </a:prstGeom>
        </p:spPr>
        <p:txBody>
          <a:bodyPr wrap="square">
            <a:spAutoFit/>
          </a:bodyPr>
          <a:lstStyle/>
          <a:p>
            <a:pPr algn="l"/>
            <a:r>
              <a:rPr lang="en-US" sz="3600" dirty="0" err="1">
                <a:latin typeface="+mj-lt"/>
              </a:rPr>
              <a:t>ParlAI</a:t>
            </a:r>
            <a:r>
              <a:rPr lang="en-US" sz="3600" dirty="0">
                <a:latin typeface="+mj-lt"/>
              </a:rPr>
              <a:t>: A Dialog Research Software Platform</a:t>
            </a:r>
          </a:p>
          <a:p>
            <a:pPr algn="l"/>
            <a:r>
              <a:rPr lang="en-US" sz="3600" dirty="0" smtClean="0">
                <a:latin typeface="+mj-lt"/>
              </a:rPr>
              <a:t>A. </a:t>
            </a:r>
            <a:r>
              <a:rPr lang="en-US" sz="3600" dirty="0">
                <a:latin typeface="+mj-lt"/>
              </a:rPr>
              <a:t>Miller, </a:t>
            </a:r>
            <a:r>
              <a:rPr lang="en-US" sz="3600" dirty="0" smtClean="0">
                <a:latin typeface="+mj-lt"/>
              </a:rPr>
              <a:t>W. </a:t>
            </a:r>
            <a:r>
              <a:rPr lang="en-US" sz="3600" dirty="0">
                <a:latin typeface="+mj-lt"/>
              </a:rPr>
              <a:t>Feng, </a:t>
            </a:r>
            <a:r>
              <a:rPr lang="en-US" sz="3600" dirty="0" smtClean="0">
                <a:latin typeface="+mj-lt"/>
              </a:rPr>
              <a:t>A. </a:t>
            </a:r>
            <a:r>
              <a:rPr lang="en-US" sz="3600" dirty="0" err="1">
                <a:latin typeface="+mj-lt"/>
              </a:rPr>
              <a:t>Fisch</a:t>
            </a:r>
            <a:r>
              <a:rPr lang="en-US" sz="3600" dirty="0">
                <a:latin typeface="+mj-lt"/>
              </a:rPr>
              <a:t>, </a:t>
            </a:r>
            <a:r>
              <a:rPr lang="en-US" sz="3600" dirty="0" smtClean="0">
                <a:latin typeface="+mj-lt"/>
              </a:rPr>
              <a:t>J. </a:t>
            </a:r>
            <a:r>
              <a:rPr lang="en-US" sz="3600" dirty="0">
                <a:latin typeface="+mj-lt"/>
              </a:rPr>
              <a:t>Lu, </a:t>
            </a:r>
            <a:r>
              <a:rPr lang="en-US" sz="3600" dirty="0" smtClean="0">
                <a:latin typeface="+mj-lt"/>
              </a:rPr>
              <a:t>D. </a:t>
            </a:r>
            <a:r>
              <a:rPr lang="en-US" sz="3600" dirty="0" err="1">
                <a:latin typeface="+mj-lt"/>
              </a:rPr>
              <a:t>Batra</a:t>
            </a:r>
            <a:r>
              <a:rPr lang="en-US" sz="3600" dirty="0">
                <a:latin typeface="+mj-lt"/>
              </a:rPr>
              <a:t>, </a:t>
            </a:r>
            <a:r>
              <a:rPr lang="en-US" sz="3600" dirty="0" smtClean="0">
                <a:latin typeface="+mj-lt"/>
              </a:rPr>
              <a:t>A. </a:t>
            </a:r>
            <a:r>
              <a:rPr lang="en-US" sz="3600" dirty="0" err="1">
                <a:latin typeface="+mj-lt"/>
              </a:rPr>
              <a:t>Bordes</a:t>
            </a:r>
            <a:r>
              <a:rPr lang="en-US" sz="3600" dirty="0">
                <a:latin typeface="+mj-lt"/>
              </a:rPr>
              <a:t>, </a:t>
            </a:r>
            <a:r>
              <a:rPr lang="en-US" sz="3600" dirty="0" smtClean="0">
                <a:latin typeface="+mj-lt"/>
              </a:rPr>
              <a:t>D. </a:t>
            </a:r>
            <a:r>
              <a:rPr lang="en-US" sz="3600" dirty="0">
                <a:latin typeface="+mj-lt"/>
              </a:rPr>
              <a:t>Parikh, </a:t>
            </a:r>
            <a:r>
              <a:rPr lang="en-US" sz="3600" dirty="0" smtClean="0">
                <a:latin typeface="+mj-lt"/>
              </a:rPr>
              <a:t>J. </a:t>
            </a:r>
            <a:r>
              <a:rPr lang="en-US" sz="3600" dirty="0">
                <a:latin typeface="+mj-lt"/>
              </a:rPr>
              <a:t>Weston</a:t>
            </a:r>
          </a:p>
        </p:txBody>
      </p:sp>
    </p:spTree>
    <p:extLst>
      <p:ext uri="{BB962C8B-B14F-4D97-AF65-F5344CB8AC3E}">
        <p14:creationId xmlns:p14="http://schemas.microsoft.com/office/powerpoint/2010/main" val="1497003805"/>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ELF: </a:t>
            </a:r>
            <a:r>
              <a:rPr lang="en-US" sz="6000" b="1" dirty="0"/>
              <a:t>An Extensive, Lightweight and Flexible Research Platform</a:t>
            </a:r>
            <a:endParaRPr lang="en-US" sz="6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13" y="3590472"/>
            <a:ext cx="22122374" cy="5859285"/>
          </a:xfrm>
          <a:prstGeom prst="rect">
            <a:avLst/>
          </a:prstGeom>
        </p:spPr>
      </p:pic>
      <p:sp>
        <p:nvSpPr>
          <p:cNvPr id="5" name="Rectangle 4"/>
          <p:cNvSpPr/>
          <p:nvPr/>
        </p:nvSpPr>
        <p:spPr>
          <a:xfrm>
            <a:off x="10232571" y="3178629"/>
            <a:ext cx="1436915" cy="113211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7" name="Rectangle 6"/>
          <p:cNvSpPr/>
          <p:nvPr/>
        </p:nvSpPr>
        <p:spPr>
          <a:xfrm>
            <a:off x="820905" y="10581499"/>
            <a:ext cx="15720274" cy="2529923"/>
          </a:xfrm>
          <a:prstGeom prst="rect">
            <a:avLst/>
          </a:prstGeom>
        </p:spPr>
        <p:txBody>
          <a:bodyPr wrap="square">
            <a:spAutoFit/>
          </a:bodyPr>
          <a:lstStyle/>
          <a:p>
            <a:pPr algn="l"/>
            <a:r>
              <a:rPr lang="en-US" sz="4800" dirty="0">
                <a:latin typeface="+mj-lt"/>
              </a:rPr>
              <a:t>ELF: An Extensive, Lightweight and Flexible Research Platform for Real-time Strategy Games</a:t>
            </a:r>
          </a:p>
          <a:p>
            <a:pPr algn="l"/>
            <a:r>
              <a:rPr lang="en-US" sz="4800" dirty="0" smtClean="0">
                <a:latin typeface="+mj-lt"/>
              </a:rPr>
              <a:t>Y. </a:t>
            </a:r>
            <a:r>
              <a:rPr lang="en-US" sz="4800" dirty="0">
                <a:latin typeface="+mj-lt"/>
              </a:rPr>
              <a:t>Tian, </a:t>
            </a:r>
            <a:r>
              <a:rPr lang="en-US" sz="4800" dirty="0" smtClean="0">
                <a:latin typeface="+mj-lt"/>
              </a:rPr>
              <a:t>Q. </a:t>
            </a:r>
            <a:r>
              <a:rPr lang="en-US" sz="4800" dirty="0">
                <a:latin typeface="+mj-lt"/>
              </a:rPr>
              <a:t>Gong, </a:t>
            </a:r>
            <a:r>
              <a:rPr lang="en-US" sz="4800" dirty="0" smtClean="0">
                <a:latin typeface="+mj-lt"/>
              </a:rPr>
              <a:t>W. </a:t>
            </a:r>
            <a:r>
              <a:rPr lang="en-US" sz="4800" dirty="0">
                <a:latin typeface="+mj-lt"/>
              </a:rPr>
              <a:t>Shang, </a:t>
            </a:r>
            <a:r>
              <a:rPr lang="en-US" sz="4800" dirty="0" smtClean="0">
                <a:latin typeface="+mj-lt"/>
              </a:rPr>
              <a:t>Y. </a:t>
            </a:r>
            <a:r>
              <a:rPr lang="en-US" sz="4800" dirty="0">
                <a:latin typeface="+mj-lt"/>
              </a:rPr>
              <a:t>Wu, </a:t>
            </a:r>
            <a:r>
              <a:rPr lang="en-US" sz="4800" dirty="0" smtClean="0">
                <a:latin typeface="+mj-lt"/>
              </a:rPr>
              <a:t>L. </a:t>
            </a:r>
            <a:r>
              <a:rPr lang="en-US" sz="4800" dirty="0">
                <a:latin typeface="+mj-lt"/>
              </a:rPr>
              <a:t>Zitnick</a:t>
            </a:r>
          </a:p>
        </p:txBody>
      </p:sp>
    </p:spTree>
    <p:extLst>
      <p:ext uri="{BB962C8B-B14F-4D97-AF65-F5344CB8AC3E}">
        <p14:creationId xmlns:p14="http://schemas.microsoft.com/office/powerpoint/2010/main" val="1644746589"/>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446" y="2081048"/>
            <a:ext cx="20319476" cy="8229600"/>
          </a:xfrm>
          <a:prstGeom prst="rect">
            <a:avLst/>
          </a:prstGeom>
        </p:spPr>
      </p:pic>
    </p:spTree>
    <p:extLst>
      <p:ext uri="{BB962C8B-B14F-4D97-AF65-F5344CB8AC3E}">
        <p14:creationId xmlns:p14="http://schemas.microsoft.com/office/powerpoint/2010/main" val="75971870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0204A8-AFB4-894B-B7A1-210E55B1E886}" type="slidenum">
              <a:rPr lang="en-US" smtClean="0">
                <a:solidFill>
                  <a:prstClr val="black">
                    <a:tint val="75000"/>
                  </a:prstClr>
                </a:solidFill>
              </a:rPr>
              <a:pPr/>
              <a:t>73</a:t>
            </a:fld>
            <a:endParaRPr lang="en-US" dirty="0">
              <a:solidFill>
                <a:prstClr val="black">
                  <a:tint val="75000"/>
                </a:prstClr>
              </a:solidFill>
            </a:endParaRPr>
          </a:p>
        </p:txBody>
      </p:sp>
      <p:pic>
        <p:nvPicPr>
          <p:cNvPr id="5" name="EQA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401" y="0"/>
            <a:ext cx="16557626" cy="13716000"/>
          </a:xfrm>
          <a:prstGeom prst="rect">
            <a:avLst/>
          </a:prstGeom>
        </p:spPr>
      </p:pic>
      <p:grpSp>
        <p:nvGrpSpPr>
          <p:cNvPr id="2" name="Group 1"/>
          <p:cNvGrpSpPr/>
          <p:nvPr/>
        </p:nvGrpSpPr>
        <p:grpSpPr>
          <a:xfrm>
            <a:off x="20520027" y="10249018"/>
            <a:ext cx="3189191" cy="2781206"/>
            <a:chOff x="603910" y="7541225"/>
            <a:chExt cx="3189191" cy="2781206"/>
          </a:xfrm>
        </p:grpSpPr>
        <p:sp>
          <p:nvSpPr>
            <p:cNvPr id="9" name="Subtitle 2"/>
            <p:cNvSpPr txBox="1">
              <a:spLocks/>
            </p:cNvSpPr>
            <p:nvPr/>
          </p:nvSpPr>
          <p:spPr>
            <a:xfrm>
              <a:off x="603910" y="8970477"/>
              <a:ext cx="3189191" cy="637327"/>
            </a:xfrm>
            <a:prstGeom prst="rect">
              <a:avLst/>
            </a:prstGeom>
          </p:spPr>
          <p:txBody>
            <a:bodyPr vert="horz" lIns="137160" tIns="68580" rIns="137160" bIns="6858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3600" dirty="0">
                  <a:solidFill>
                    <a:prstClr val="black"/>
                  </a:solidFill>
                  <a:ea typeface="Calibri" charset="0"/>
                  <a:cs typeface="Calibri" charset="0"/>
                </a:rPr>
                <a:t>Georgia </a:t>
              </a:r>
              <a:r>
                <a:rPr lang="en-US" sz="3600" dirty="0" err="1">
                  <a:solidFill>
                    <a:prstClr val="black"/>
                  </a:solidFill>
                  <a:ea typeface="Calibri" charset="0"/>
                  <a:cs typeface="Calibri" charset="0"/>
                </a:rPr>
                <a:t>Gkioxari</a:t>
              </a:r>
              <a:endParaRPr lang="en-US" sz="3600" dirty="0">
                <a:solidFill>
                  <a:prstClr val="black"/>
                </a:solidFill>
                <a:ea typeface="Calibri" charset="0"/>
                <a:cs typeface="Calibri" charset="0"/>
              </a:endParaRPr>
            </a:p>
          </p:txBody>
        </p:sp>
        <p:sp>
          <p:nvSpPr>
            <p:cNvPr id="10" name="Subtitle 2"/>
            <p:cNvSpPr txBox="1">
              <a:spLocks/>
            </p:cNvSpPr>
            <p:nvPr/>
          </p:nvSpPr>
          <p:spPr>
            <a:xfrm>
              <a:off x="603910" y="7541225"/>
              <a:ext cx="3189191" cy="637327"/>
            </a:xfrm>
            <a:prstGeom prst="rect">
              <a:avLst/>
            </a:prstGeom>
          </p:spPr>
          <p:txBody>
            <a:bodyPr vert="horz" lIns="137160" tIns="68580" rIns="137160" bIns="6858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3600" dirty="0">
                  <a:solidFill>
                    <a:prstClr val="black"/>
                  </a:solidFill>
                  <a:ea typeface="Calibri" charset="0"/>
                  <a:cs typeface="Calibri" charset="0"/>
                </a:rPr>
                <a:t>Yi Wu</a:t>
              </a:r>
            </a:p>
          </p:txBody>
        </p:sp>
        <p:sp>
          <p:nvSpPr>
            <p:cNvPr id="12" name="Subtitle 2"/>
            <p:cNvSpPr txBox="1">
              <a:spLocks/>
            </p:cNvSpPr>
            <p:nvPr/>
          </p:nvSpPr>
          <p:spPr>
            <a:xfrm>
              <a:off x="603910" y="8255851"/>
              <a:ext cx="2182166" cy="637327"/>
            </a:xfrm>
            <a:prstGeom prst="rect">
              <a:avLst/>
            </a:prstGeom>
          </p:spPr>
          <p:txBody>
            <a:bodyPr vert="horz" lIns="137160" tIns="68580" rIns="137160" bIns="6858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3600" dirty="0" err="1">
                  <a:solidFill>
                    <a:prstClr val="black"/>
                  </a:solidFill>
                  <a:ea typeface="Calibri" charset="0"/>
                  <a:cs typeface="Calibri" charset="0"/>
                </a:rPr>
                <a:t>Yuxin</a:t>
              </a:r>
              <a:r>
                <a:rPr lang="en-US" sz="3600" dirty="0">
                  <a:solidFill>
                    <a:prstClr val="black"/>
                  </a:solidFill>
                  <a:ea typeface="Calibri" charset="0"/>
                  <a:cs typeface="Calibri" charset="0"/>
                </a:rPr>
                <a:t> Wu</a:t>
              </a:r>
            </a:p>
          </p:txBody>
        </p:sp>
        <p:sp>
          <p:nvSpPr>
            <p:cNvPr id="14" name="Subtitle 2"/>
            <p:cNvSpPr txBox="1">
              <a:spLocks/>
            </p:cNvSpPr>
            <p:nvPr/>
          </p:nvSpPr>
          <p:spPr>
            <a:xfrm>
              <a:off x="603910" y="9685104"/>
              <a:ext cx="3189191" cy="637327"/>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pPr>
              <a:r>
                <a:rPr lang="en-US" sz="3600" dirty="0" err="1">
                  <a:solidFill>
                    <a:prstClr val="black"/>
                  </a:solidFill>
                  <a:ea typeface="Calibri" charset="0"/>
                  <a:cs typeface="Calibri" charset="0"/>
                </a:rPr>
                <a:t>Yuandong</a:t>
              </a:r>
              <a:r>
                <a:rPr lang="en-US" sz="3600" dirty="0">
                  <a:solidFill>
                    <a:prstClr val="black"/>
                  </a:solidFill>
                  <a:ea typeface="Calibri" charset="0"/>
                  <a:cs typeface="Calibri" charset="0"/>
                </a:rPr>
                <a:t> Tian</a:t>
              </a:r>
            </a:p>
          </p:txBody>
        </p:sp>
      </p:grpSp>
    </p:spTree>
    <p:extLst>
      <p:ext uri="{BB962C8B-B14F-4D97-AF65-F5344CB8AC3E}">
        <p14:creationId xmlns:p14="http://schemas.microsoft.com/office/powerpoint/2010/main" val="69063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4"/>
          <p:cNvSpPr txBox="1">
            <a:spLocks/>
          </p:cNvSpPr>
          <p:nvPr/>
        </p:nvSpPr>
        <p:spPr>
          <a:xfrm>
            <a:off x="1641809" y="1051751"/>
            <a:ext cx="22742191"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en-US" sz="9600" smtClean="0"/>
              <a:t>Summary</a:t>
            </a:r>
            <a:endParaRPr lang="en-US" sz="9600" dirty="0" smtClean="0"/>
          </a:p>
        </p:txBody>
      </p:sp>
      <p:sp>
        <p:nvSpPr>
          <p:cNvPr id="2" name="TextBox 1"/>
          <p:cNvSpPr txBox="1"/>
          <p:nvPr/>
        </p:nvSpPr>
        <p:spPr>
          <a:xfrm>
            <a:off x="2569027" y="8965935"/>
            <a:ext cx="20247429" cy="1523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R="0" algn="l" defTabSz="457200" rtl="0" fontAlgn="auto" latinLnBrk="0" hangingPunct="0">
              <a:lnSpc>
                <a:spcPct val="110000"/>
              </a:lnSpc>
              <a:spcBef>
                <a:spcPts val="0"/>
              </a:spcBef>
              <a:spcAft>
                <a:spcPts val="0"/>
              </a:spcAft>
              <a:buClrTx/>
              <a:buSzTx/>
              <a:tabLst/>
            </a:pPr>
            <a:r>
              <a:rPr kumimoji="0" lang="en-US" sz="9000" b="0" i="0" u="none" strike="noStrike" cap="none" spc="0" normalizeH="0" smtClean="0">
                <a:ln>
                  <a:noFill/>
                </a:ln>
                <a:solidFill>
                  <a:srgbClr val="7D8490"/>
                </a:solidFill>
                <a:effectLst/>
                <a:uFillTx/>
                <a:latin typeface="+mj-lt"/>
                <a:ea typeface="Vista Sans OT Medium"/>
                <a:cs typeface="Vista Sans OT Medium"/>
                <a:sym typeface="Vista Sans OT Medium"/>
              </a:rPr>
              <a:t>Understand </a:t>
            </a:r>
            <a:r>
              <a:rPr kumimoji="0" lang="en-US" sz="9000" b="0" i="0" u="none" strike="noStrike" cap="none" spc="0" normalizeH="0" dirty="0" smtClean="0">
                <a:ln>
                  <a:noFill/>
                </a:ln>
                <a:solidFill>
                  <a:srgbClr val="7D8490"/>
                </a:solidFill>
                <a:effectLst/>
                <a:uFillTx/>
                <a:latin typeface="+mj-lt"/>
                <a:ea typeface="Vista Sans OT Medium"/>
                <a:cs typeface="Vista Sans OT Medium"/>
                <a:sym typeface="Vista Sans OT Medium"/>
              </a:rPr>
              <a:t>what isn’t being studied</a:t>
            </a:r>
          </a:p>
        </p:txBody>
      </p:sp>
      <p:sp>
        <p:nvSpPr>
          <p:cNvPr id="5" name="TextBox 4"/>
          <p:cNvSpPr txBox="1"/>
          <p:nvPr/>
        </p:nvSpPr>
        <p:spPr>
          <a:xfrm>
            <a:off x="2569027" y="7018745"/>
            <a:ext cx="20247429" cy="1523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R="0" algn="l" defTabSz="457200" rtl="0" fontAlgn="auto" latinLnBrk="0" hangingPunct="0">
              <a:lnSpc>
                <a:spcPct val="110000"/>
              </a:lnSpc>
              <a:spcBef>
                <a:spcPts val="0"/>
              </a:spcBef>
              <a:spcAft>
                <a:spcPts val="0"/>
              </a:spcAft>
              <a:buClrTx/>
              <a:buSzTx/>
              <a:tabLst/>
            </a:pPr>
            <a:r>
              <a:rPr lang="en-US" smtClean="0">
                <a:latin typeface="+mj-lt"/>
              </a:rPr>
              <a:t>Always </a:t>
            </a:r>
            <a:r>
              <a:rPr lang="en-US" dirty="0" smtClean="0">
                <a:latin typeface="+mj-lt"/>
              </a:rPr>
              <a:t>ask “</a:t>
            </a:r>
            <a:r>
              <a:rPr lang="en-US" smtClean="0">
                <a:latin typeface="+mj-lt"/>
              </a:rPr>
              <a:t>why”</a:t>
            </a:r>
            <a:endParaRPr lang="en-US" dirty="0" smtClean="0">
              <a:latin typeface="+mj-lt"/>
            </a:endParaRPr>
          </a:p>
        </p:txBody>
      </p:sp>
      <p:sp>
        <p:nvSpPr>
          <p:cNvPr id="6" name="TextBox 5"/>
          <p:cNvSpPr txBox="1"/>
          <p:nvPr/>
        </p:nvSpPr>
        <p:spPr>
          <a:xfrm>
            <a:off x="2569027" y="5249519"/>
            <a:ext cx="23730858" cy="1523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R="0" algn="l" defTabSz="457200" rtl="0" fontAlgn="auto" latinLnBrk="0" hangingPunct="0">
              <a:lnSpc>
                <a:spcPct val="110000"/>
              </a:lnSpc>
              <a:spcBef>
                <a:spcPts val="0"/>
              </a:spcBef>
              <a:spcAft>
                <a:spcPts val="0"/>
              </a:spcAft>
              <a:buClrTx/>
              <a:buSzTx/>
              <a:tabLst/>
            </a:pPr>
            <a:r>
              <a:rPr kumimoji="0" lang="en-US" sz="9000" b="0" i="0" u="none" strike="noStrike" cap="none" spc="0" normalizeH="0" baseline="0" smtClean="0">
                <a:ln>
                  <a:noFill/>
                </a:ln>
                <a:solidFill>
                  <a:srgbClr val="7D8490"/>
                </a:solidFill>
                <a:effectLst/>
                <a:uFillTx/>
                <a:latin typeface="+mj-lt"/>
                <a:ea typeface="Vista Sans OT Medium"/>
                <a:cs typeface="Vista Sans OT Medium"/>
                <a:sym typeface="Vista Sans OT Medium"/>
              </a:rPr>
              <a:t>Study </a:t>
            </a:r>
            <a:r>
              <a:rPr kumimoji="0" lang="en-US" sz="9000" b="0" i="0" u="none" strike="noStrike" cap="none" spc="0" normalizeH="0" baseline="0" dirty="0" smtClean="0">
                <a:ln>
                  <a:noFill/>
                </a:ln>
                <a:solidFill>
                  <a:srgbClr val="7D8490"/>
                </a:solidFill>
                <a:effectLst/>
                <a:uFillTx/>
                <a:latin typeface="+mj-lt"/>
                <a:ea typeface="Vista Sans OT Medium"/>
                <a:cs typeface="Vista Sans OT Medium"/>
                <a:sym typeface="Vista Sans OT Medium"/>
              </a:rPr>
              <a:t>problems that can </a:t>
            </a:r>
            <a:r>
              <a:rPr kumimoji="0" lang="en-US" sz="9000" b="0" i="0" u="none" strike="noStrike" cap="none" spc="0" normalizeH="0" baseline="0" smtClean="0">
                <a:ln>
                  <a:noFill/>
                </a:ln>
                <a:solidFill>
                  <a:srgbClr val="7D8490"/>
                </a:solidFill>
                <a:effectLst/>
                <a:uFillTx/>
                <a:latin typeface="+mj-lt"/>
                <a:ea typeface="Vista Sans OT Medium"/>
                <a:cs typeface="Vista Sans OT Medium"/>
                <a:sym typeface="Vista Sans OT Medium"/>
              </a:rPr>
              <a:t>be evaluated</a:t>
            </a:r>
            <a:endParaRPr kumimoji="0" lang="en-US" sz="9000" b="0" i="0" u="none" strike="noStrike" cap="none" spc="0" normalizeH="0" baseline="0" dirty="0" smtClean="0">
              <a:ln>
                <a:noFill/>
              </a:ln>
              <a:solidFill>
                <a:srgbClr val="7D8490"/>
              </a:solidFill>
              <a:effectLst/>
              <a:uFillTx/>
              <a:latin typeface="+mj-lt"/>
              <a:ea typeface="Vista Sans OT Medium"/>
              <a:cs typeface="Vista Sans OT Medium"/>
              <a:sym typeface="Vista Sans OT Medium"/>
            </a:endParaRPr>
          </a:p>
        </p:txBody>
      </p:sp>
      <p:sp>
        <p:nvSpPr>
          <p:cNvPr id="7" name="TextBox 6"/>
          <p:cNvSpPr txBox="1"/>
          <p:nvPr/>
        </p:nvSpPr>
        <p:spPr>
          <a:xfrm>
            <a:off x="2569026" y="3302329"/>
            <a:ext cx="20247429" cy="15234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R="0" algn="l" defTabSz="457200" rtl="0" fontAlgn="auto" latinLnBrk="0" hangingPunct="0">
              <a:lnSpc>
                <a:spcPct val="110000"/>
              </a:lnSpc>
              <a:spcBef>
                <a:spcPts val="0"/>
              </a:spcBef>
              <a:spcAft>
                <a:spcPts val="0"/>
              </a:spcAft>
              <a:buClrTx/>
              <a:buSzTx/>
              <a:tabLst/>
            </a:pPr>
            <a:r>
              <a:rPr kumimoji="0" lang="en-US" sz="9000" b="0" i="0" u="none" strike="noStrike" cap="none" spc="0" normalizeH="0" baseline="0" dirty="0" smtClean="0">
                <a:ln>
                  <a:noFill/>
                </a:ln>
                <a:solidFill>
                  <a:srgbClr val="7D8490"/>
                </a:solidFill>
                <a:effectLst/>
                <a:uFillTx/>
                <a:latin typeface="+mj-lt"/>
                <a:ea typeface="Vista Sans OT Medium"/>
                <a:cs typeface="Vista Sans OT Medium"/>
                <a:sym typeface="Vista Sans OT Medium"/>
              </a:rPr>
              <a:t>Baselines </a:t>
            </a:r>
            <a:r>
              <a:rPr kumimoji="0" lang="en-US" sz="9000" b="0" i="0" u="none" strike="noStrike" cap="none" spc="0" normalizeH="0" baseline="0" smtClean="0">
                <a:ln>
                  <a:noFill/>
                </a:ln>
                <a:solidFill>
                  <a:srgbClr val="7D8490"/>
                </a:solidFill>
                <a:effectLst/>
                <a:uFillTx/>
                <a:latin typeface="+mj-lt"/>
                <a:ea typeface="Vista Sans OT Medium"/>
                <a:cs typeface="Vista Sans OT Medium"/>
                <a:sym typeface="Vista Sans OT Medium"/>
              </a:rPr>
              <a:t>are critical</a:t>
            </a:r>
            <a:endParaRPr kumimoji="0" lang="en-US" sz="9000" b="0" i="0" u="none" strike="noStrike" cap="none" spc="0" normalizeH="0" baseline="0" dirty="0" smtClean="0">
              <a:ln>
                <a:noFill/>
              </a:ln>
              <a:solidFill>
                <a:srgbClr val="7D8490"/>
              </a:solidFill>
              <a:effectLst/>
              <a:uFillTx/>
              <a:latin typeface="+mj-lt"/>
              <a:ea typeface="Vista Sans OT Medium"/>
              <a:cs typeface="Vista Sans OT Medium"/>
              <a:sym typeface="Vista Sans OT Medium"/>
            </a:endParaRPr>
          </a:p>
        </p:txBody>
      </p:sp>
    </p:spTree>
    <p:extLst>
      <p:ext uri="{BB962C8B-B14F-4D97-AF65-F5344CB8AC3E}">
        <p14:creationId xmlns:p14="http://schemas.microsoft.com/office/powerpoint/2010/main" val="10405146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705" y="6189802"/>
            <a:ext cx="2733853" cy="27118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225" y="6167755"/>
            <a:ext cx="2932278" cy="2755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272" y="2833817"/>
            <a:ext cx="2888184" cy="260157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7076" y="2822794"/>
            <a:ext cx="2822042" cy="262361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7809" y="2767676"/>
            <a:ext cx="2822042" cy="27338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21613" y="2800747"/>
            <a:ext cx="2755900" cy="266771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752" y="2800747"/>
            <a:ext cx="2689758" cy="266771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73218" y="6244920"/>
            <a:ext cx="2689759" cy="260157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9857" y="6211850"/>
            <a:ext cx="2777947" cy="2667711"/>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76731" y="6255944"/>
            <a:ext cx="2645664" cy="2579522"/>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17462" y="6222873"/>
            <a:ext cx="2645664" cy="2645664"/>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3509" y="9587709"/>
            <a:ext cx="2667711" cy="2579522"/>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8336" y="9565662"/>
            <a:ext cx="2579523" cy="2623617"/>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13951" y="9565662"/>
            <a:ext cx="2689759" cy="2623617"/>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465708" y="9532591"/>
            <a:ext cx="2667711" cy="2689758"/>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284391" y="9554638"/>
            <a:ext cx="2711806" cy="2645664"/>
          </a:xfrm>
          <a:prstGeom prst="rect">
            <a:avLst/>
          </a:prstGeom>
        </p:spPr>
      </p:pic>
      <p:sp>
        <p:nvSpPr>
          <p:cNvPr id="20" name="TextBox 19"/>
          <p:cNvSpPr txBox="1"/>
          <p:nvPr/>
        </p:nvSpPr>
        <p:spPr>
          <a:xfrm>
            <a:off x="612493" y="5394306"/>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err="1" smtClean="0">
                <a:solidFill>
                  <a:srgbClr val="EDEEF1">
                    <a:lumMod val="10000"/>
                  </a:srgbClr>
                </a:solidFill>
                <a:latin typeface="FreightSansLFPro Medium"/>
              </a:rPr>
              <a:t>Kaiming</a:t>
            </a:r>
            <a:r>
              <a:rPr lang="en-US" sz="2800" dirty="0" smtClean="0">
                <a:solidFill>
                  <a:srgbClr val="EDEEF1">
                    <a:lumMod val="10000"/>
                  </a:srgbClr>
                </a:solidFill>
                <a:latin typeface="FreightSansLFPro Medium"/>
              </a:rPr>
              <a:t> He</a:t>
            </a:r>
            <a:endParaRPr lang="en-US" sz="2800" dirty="0">
              <a:solidFill>
                <a:srgbClr val="EDEEF1">
                  <a:lumMod val="10000"/>
                </a:srgbClr>
              </a:solidFill>
              <a:latin typeface="FreightSansLFPro Medium"/>
            </a:endParaRPr>
          </a:p>
        </p:txBody>
      </p:sp>
      <p:sp>
        <p:nvSpPr>
          <p:cNvPr id="21" name="TextBox 20"/>
          <p:cNvSpPr txBox="1"/>
          <p:nvPr/>
        </p:nvSpPr>
        <p:spPr>
          <a:xfrm>
            <a:off x="4453226" y="5394306"/>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smtClean="0">
                <a:solidFill>
                  <a:srgbClr val="EDEEF1">
                    <a:lumMod val="10000"/>
                  </a:srgbClr>
                </a:solidFill>
                <a:latin typeface="FreightSansLFPro Medium"/>
              </a:rPr>
              <a:t>Piotr Dollar</a:t>
            </a:r>
            <a:endParaRPr lang="en-US" sz="2800" dirty="0">
              <a:solidFill>
                <a:srgbClr val="EDEEF1">
                  <a:lumMod val="10000"/>
                </a:srgbClr>
              </a:solidFill>
              <a:latin typeface="FreightSansLFPro Medium"/>
            </a:endParaRPr>
          </a:p>
        </p:txBody>
      </p:sp>
      <p:sp>
        <p:nvSpPr>
          <p:cNvPr id="22" name="TextBox 21"/>
          <p:cNvSpPr txBox="1"/>
          <p:nvPr/>
        </p:nvSpPr>
        <p:spPr>
          <a:xfrm>
            <a:off x="8293959" y="5394306"/>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smtClean="0">
                <a:solidFill>
                  <a:srgbClr val="EDEEF1">
                    <a:lumMod val="10000"/>
                  </a:srgbClr>
                </a:solidFill>
                <a:latin typeface="FreightSansLFPro Medium"/>
              </a:rPr>
              <a:t>Rob Fergus</a:t>
            </a:r>
            <a:endParaRPr lang="en-US" sz="2800" dirty="0">
              <a:solidFill>
                <a:srgbClr val="EDEEF1">
                  <a:lumMod val="10000"/>
                </a:srgbClr>
              </a:solidFill>
              <a:latin typeface="FreightSansLFPro Medium"/>
            </a:endParaRPr>
          </a:p>
        </p:txBody>
      </p:sp>
      <p:sp>
        <p:nvSpPr>
          <p:cNvPr id="23" name="TextBox 22"/>
          <p:cNvSpPr txBox="1"/>
          <p:nvPr/>
        </p:nvSpPr>
        <p:spPr>
          <a:xfrm>
            <a:off x="12134692" y="5394306"/>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smtClean="0">
                <a:solidFill>
                  <a:srgbClr val="EDEEF1">
                    <a:lumMod val="10000"/>
                  </a:srgbClr>
                </a:solidFill>
                <a:latin typeface="FreightSansLFPro Medium"/>
              </a:rPr>
              <a:t>Ross </a:t>
            </a:r>
            <a:r>
              <a:rPr lang="en-US" sz="2800" dirty="0" err="1" smtClean="0">
                <a:solidFill>
                  <a:srgbClr val="EDEEF1">
                    <a:lumMod val="10000"/>
                  </a:srgbClr>
                </a:solidFill>
                <a:latin typeface="FreightSansLFPro Medium"/>
              </a:rPr>
              <a:t>Girshick</a:t>
            </a:r>
            <a:endParaRPr lang="en-US" sz="2800" dirty="0">
              <a:solidFill>
                <a:srgbClr val="EDEEF1">
                  <a:lumMod val="10000"/>
                </a:srgbClr>
              </a:solidFill>
              <a:latin typeface="FreightSansLFPro Medium"/>
            </a:endParaRPr>
          </a:p>
        </p:txBody>
      </p:sp>
      <p:sp>
        <p:nvSpPr>
          <p:cNvPr id="24" name="TextBox 23"/>
          <p:cNvSpPr txBox="1"/>
          <p:nvPr/>
        </p:nvSpPr>
        <p:spPr>
          <a:xfrm>
            <a:off x="15975425" y="5394306"/>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err="1" smtClean="0">
                <a:solidFill>
                  <a:srgbClr val="EDEEF1">
                    <a:lumMod val="10000"/>
                  </a:srgbClr>
                </a:solidFill>
                <a:latin typeface="FreightSansLFPro Medium"/>
              </a:rPr>
              <a:t>Bharath</a:t>
            </a:r>
            <a:r>
              <a:rPr lang="en-US" sz="2800" dirty="0" smtClean="0">
                <a:solidFill>
                  <a:srgbClr val="EDEEF1">
                    <a:lumMod val="10000"/>
                  </a:srgbClr>
                </a:solidFill>
                <a:latin typeface="FreightSansLFPro Medium"/>
              </a:rPr>
              <a:t> </a:t>
            </a:r>
            <a:r>
              <a:rPr lang="en-US" sz="2800" dirty="0" err="1" smtClean="0">
                <a:solidFill>
                  <a:srgbClr val="EDEEF1">
                    <a:lumMod val="10000"/>
                  </a:srgbClr>
                </a:solidFill>
                <a:latin typeface="FreightSansLFPro Medium"/>
              </a:rPr>
              <a:t>Hariharan</a:t>
            </a:r>
            <a:endParaRPr lang="en-US" sz="2800" dirty="0">
              <a:solidFill>
                <a:srgbClr val="EDEEF1">
                  <a:lumMod val="10000"/>
                </a:srgbClr>
              </a:solidFill>
              <a:latin typeface="FreightSansLFPro Medium"/>
            </a:endParaRPr>
          </a:p>
        </p:txBody>
      </p:sp>
      <p:sp>
        <p:nvSpPr>
          <p:cNvPr id="25" name="TextBox 24"/>
          <p:cNvSpPr txBox="1"/>
          <p:nvPr/>
        </p:nvSpPr>
        <p:spPr>
          <a:xfrm>
            <a:off x="612493" y="8821713"/>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err="1" smtClean="0">
                <a:solidFill>
                  <a:srgbClr val="EDEEF1">
                    <a:lumMod val="10000"/>
                  </a:srgbClr>
                </a:solidFill>
                <a:latin typeface="FreightSansLFPro Medium"/>
              </a:rPr>
              <a:t>Dhruv</a:t>
            </a:r>
            <a:r>
              <a:rPr lang="en-US" sz="2800" dirty="0" smtClean="0">
                <a:solidFill>
                  <a:srgbClr val="EDEEF1">
                    <a:lumMod val="10000"/>
                  </a:srgbClr>
                </a:solidFill>
                <a:latin typeface="FreightSansLFPro Medium"/>
              </a:rPr>
              <a:t> </a:t>
            </a:r>
            <a:r>
              <a:rPr lang="en-US" sz="2800" dirty="0" err="1" smtClean="0">
                <a:solidFill>
                  <a:srgbClr val="EDEEF1">
                    <a:lumMod val="10000"/>
                  </a:srgbClr>
                </a:solidFill>
                <a:latin typeface="FreightSansLFPro Medium"/>
              </a:rPr>
              <a:t>Batra</a:t>
            </a:r>
            <a:endParaRPr lang="en-US" sz="2800" dirty="0">
              <a:solidFill>
                <a:srgbClr val="EDEEF1">
                  <a:lumMod val="10000"/>
                </a:srgbClr>
              </a:solidFill>
              <a:latin typeface="FreightSansLFPro Medium"/>
            </a:endParaRPr>
          </a:p>
        </p:txBody>
      </p:sp>
      <p:sp>
        <p:nvSpPr>
          <p:cNvPr id="26" name="TextBox 25"/>
          <p:cNvSpPr txBox="1"/>
          <p:nvPr/>
        </p:nvSpPr>
        <p:spPr>
          <a:xfrm>
            <a:off x="4453226" y="8821713"/>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smtClean="0">
                <a:solidFill>
                  <a:srgbClr val="EDEEF1">
                    <a:lumMod val="10000"/>
                  </a:srgbClr>
                </a:solidFill>
                <a:latin typeface="FreightSansLFPro Medium"/>
              </a:rPr>
              <a:t>Camille </a:t>
            </a:r>
            <a:r>
              <a:rPr lang="en-US" sz="2800" dirty="0" err="1" smtClean="0">
                <a:solidFill>
                  <a:srgbClr val="EDEEF1">
                    <a:lumMod val="10000"/>
                  </a:srgbClr>
                </a:solidFill>
                <a:latin typeface="FreightSansLFPro Medium"/>
              </a:rPr>
              <a:t>Couprie</a:t>
            </a:r>
            <a:endParaRPr lang="en-US" sz="2800" dirty="0">
              <a:solidFill>
                <a:srgbClr val="EDEEF1">
                  <a:lumMod val="10000"/>
                </a:srgbClr>
              </a:solidFill>
              <a:latin typeface="FreightSansLFPro Medium"/>
            </a:endParaRPr>
          </a:p>
        </p:txBody>
      </p:sp>
      <p:sp>
        <p:nvSpPr>
          <p:cNvPr id="27" name="TextBox 26"/>
          <p:cNvSpPr txBox="1"/>
          <p:nvPr/>
        </p:nvSpPr>
        <p:spPr>
          <a:xfrm>
            <a:off x="8293959" y="8821713"/>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err="1" smtClean="0">
                <a:solidFill>
                  <a:srgbClr val="EDEEF1">
                    <a:lumMod val="10000"/>
                  </a:srgbClr>
                </a:solidFill>
                <a:latin typeface="FreightSansLFPro Medium"/>
              </a:rPr>
              <a:t>Yaniv</a:t>
            </a:r>
            <a:r>
              <a:rPr lang="en-US" sz="2800" dirty="0" smtClean="0">
                <a:solidFill>
                  <a:srgbClr val="EDEEF1">
                    <a:lumMod val="10000"/>
                  </a:srgbClr>
                </a:solidFill>
                <a:latin typeface="FreightSansLFPro Medium"/>
              </a:rPr>
              <a:t> </a:t>
            </a:r>
            <a:r>
              <a:rPr lang="en-US" sz="2800" dirty="0" err="1" smtClean="0">
                <a:solidFill>
                  <a:srgbClr val="EDEEF1">
                    <a:lumMod val="10000"/>
                  </a:srgbClr>
                </a:solidFill>
                <a:latin typeface="FreightSansLFPro Medium"/>
              </a:rPr>
              <a:t>Taigman</a:t>
            </a:r>
            <a:endParaRPr lang="en-US" sz="2800" dirty="0">
              <a:solidFill>
                <a:srgbClr val="EDEEF1">
                  <a:lumMod val="10000"/>
                </a:srgbClr>
              </a:solidFill>
              <a:latin typeface="FreightSansLFPro Medium"/>
            </a:endParaRPr>
          </a:p>
        </p:txBody>
      </p:sp>
      <p:sp>
        <p:nvSpPr>
          <p:cNvPr id="28" name="TextBox 27"/>
          <p:cNvSpPr txBox="1"/>
          <p:nvPr/>
        </p:nvSpPr>
        <p:spPr>
          <a:xfrm>
            <a:off x="12134692" y="8821713"/>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smtClean="0">
                <a:solidFill>
                  <a:srgbClr val="EDEEF1">
                    <a:lumMod val="10000"/>
                  </a:srgbClr>
                </a:solidFill>
                <a:latin typeface="FreightSansLFPro Medium"/>
              </a:rPr>
              <a:t>Manohar </a:t>
            </a:r>
            <a:r>
              <a:rPr lang="en-US" sz="2800" dirty="0" err="1" smtClean="0">
                <a:solidFill>
                  <a:srgbClr val="EDEEF1">
                    <a:lumMod val="10000"/>
                  </a:srgbClr>
                </a:solidFill>
                <a:latin typeface="FreightSansLFPro Medium"/>
              </a:rPr>
              <a:t>Paluri</a:t>
            </a:r>
            <a:endParaRPr lang="en-US" sz="2800" dirty="0">
              <a:solidFill>
                <a:srgbClr val="EDEEF1">
                  <a:lumMod val="10000"/>
                </a:srgbClr>
              </a:solidFill>
              <a:latin typeface="FreightSansLFPro Medium"/>
            </a:endParaRPr>
          </a:p>
        </p:txBody>
      </p:sp>
      <p:sp>
        <p:nvSpPr>
          <p:cNvPr id="29" name="TextBox 28"/>
          <p:cNvSpPr txBox="1"/>
          <p:nvPr/>
        </p:nvSpPr>
        <p:spPr>
          <a:xfrm>
            <a:off x="15975425" y="8821713"/>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smtClean="0">
                <a:solidFill>
                  <a:srgbClr val="EDEEF1">
                    <a:lumMod val="10000"/>
                  </a:srgbClr>
                </a:solidFill>
                <a:latin typeface="FreightSansLFPro Medium"/>
              </a:rPr>
              <a:t>Devi Parikh</a:t>
            </a:r>
            <a:endParaRPr lang="en-US" sz="2800" dirty="0">
              <a:solidFill>
                <a:srgbClr val="EDEEF1">
                  <a:lumMod val="10000"/>
                </a:srgbClr>
              </a:solidFill>
              <a:latin typeface="FreightSansLFPro Medium"/>
            </a:endParaRPr>
          </a:p>
        </p:txBody>
      </p:sp>
      <p:sp>
        <p:nvSpPr>
          <p:cNvPr id="30" name="TextBox 29"/>
          <p:cNvSpPr txBox="1"/>
          <p:nvPr/>
        </p:nvSpPr>
        <p:spPr>
          <a:xfrm>
            <a:off x="19816156" y="8821713"/>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smtClean="0">
                <a:solidFill>
                  <a:srgbClr val="EDEEF1">
                    <a:lumMod val="10000"/>
                  </a:srgbClr>
                </a:solidFill>
                <a:latin typeface="FreightSansLFPro Medium"/>
              </a:rPr>
              <a:t>Natalia </a:t>
            </a:r>
            <a:r>
              <a:rPr lang="en-US" sz="2800" dirty="0" err="1" smtClean="0">
                <a:solidFill>
                  <a:srgbClr val="EDEEF1">
                    <a:lumMod val="10000"/>
                  </a:srgbClr>
                </a:solidFill>
                <a:latin typeface="FreightSansLFPro Medium"/>
              </a:rPr>
              <a:t>Neverova</a:t>
            </a:r>
            <a:endParaRPr lang="en-US" sz="2800" dirty="0">
              <a:solidFill>
                <a:srgbClr val="EDEEF1">
                  <a:lumMod val="10000"/>
                </a:srgbClr>
              </a:solidFill>
              <a:latin typeface="FreightSansLFPro Medium"/>
            </a:endParaRPr>
          </a:p>
        </p:txBody>
      </p:sp>
      <p:sp>
        <p:nvSpPr>
          <p:cNvPr id="31" name="TextBox 30"/>
          <p:cNvSpPr txBox="1"/>
          <p:nvPr/>
        </p:nvSpPr>
        <p:spPr>
          <a:xfrm>
            <a:off x="4453226" y="12441874"/>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smtClean="0">
                <a:solidFill>
                  <a:srgbClr val="EDEEF1">
                    <a:lumMod val="10000"/>
                  </a:srgbClr>
                </a:solidFill>
                <a:latin typeface="FreightSansLFPro Medium"/>
              </a:rPr>
              <a:t>Laurens van der </a:t>
            </a:r>
            <a:r>
              <a:rPr lang="en-US" sz="2800" dirty="0" err="1" smtClean="0">
                <a:solidFill>
                  <a:srgbClr val="EDEEF1">
                    <a:lumMod val="10000"/>
                  </a:srgbClr>
                </a:solidFill>
                <a:latin typeface="FreightSansLFPro Medium"/>
              </a:rPr>
              <a:t>Maaten</a:t>
            </a:r>
            <a:endParaRPr lang="en-US" sz="2800" dirty="0">
              <a:solidFill>
                <a:srgbClr val="EDEEF1">
                  <a:lumMod val="10000"/>
                </a:srgbClr>
              </a:solidFill>
              <a:latin typeface="FreightSansLFPro Medium"/>
            </a:endParaRPr>
          </a:p>
        </p:txBody>
      </p:sp>
      <p:sp>
        <p:nvSpPr>
          <p:cNvPr id="32" name="TextBox 31"/>
          <p:cNvSpPr txBox="1"/>
          <p:nvPr/>
        </p:nvSpPr>
        <p:spPr>
          <a:xfrm>
            <a:off x="8293959" y="12234941"/>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err="1" smtClean="0">
                <a:solidFill>
                  <a:srgbClr val="EDEEF1">
                    <a:lumMod val="10000"/>
                  </a:srgbClr>
                </a:solidFill>
                <a:latin typeface="FreightSansLFPro Medium"/>
              </a:rPr>
              <a:t>Herve</a:t>
            </a:r>
            <a:r>
              <a:rPr lang="en-US" sz="2800" dirty="0" smtClean="0">
                <a:solidFill>
                  <a:srgbClr val="EDEEF1">
                    <a:lumMod val="10000"/>
                  </a:srgbClr>
                </a:solidFill>
                <a:latin typeface="FreightSansLFPro Medium"/>
              </a:rPr>
              <a:t> </a:t>
            </a:r>
            <a:r>
              <a:rPr lang="en-US" sz="2800" dirty="0" err="1" smtClean="0">
                <a:solidFill>
                  <a:srgbClr val="EDEEF1">
                    <a:lumMod val="10000"/>
                  </a:srgbClr>
                </a:solidFill>
                <a:latin typeface="FreightSansLFPro Medium"/>
              </a:rPr>
              <a:t>Jegou</a:t>
            </a:r>
            <a:endParaRPr lang="en-US" sz="2800" dirty="0">
              <a:solidFill>
                <a:srgbClr val="EDEEF1">
                  <a:lumMod val="10000"/>
                </a:srgbClr>
              </a:solidFill>
              <a:latin typeface="FreightSansLFPro Medium"/>
            </a:endParaRPr>
          </a:p>
        </p:txBody>
      </p:sp>
      <p:sp>
        <p:nvSpPr>
          <p:cNvPr id="33" name="TextBox 32"/>
          <p:cNvSpPr txBox="1"/>
          <p:nvPr/>
        </p:nvSpPr>
        <p:spPr>
          <a:xfrm>
            <a:off x="12134692" y="12234941"/>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err="1" smtClean="0">
                <a:solidFill>
                  <a:srgbClr val="EDEEF1">
                    <a:lumMod val="10000"/>
                  </a:srgbClr>
                </a:solidFill>
                <a:latin typeface="FreightSansLFPro Medium"/>
              </a:rPr>
              <a:t>Yuandong</a:t>
            </a:r>
            <a:r>
              <a:rPr lang="en-US" sz="2800" dirty="0" smtClean="0">
                <a:solidFill>
                  <a:srgbClr val="EDEEF1">
                    <a:lumMod val="10000"/>
                  </a:srgbClr>
                </a:solidFill>
                <a:latin typeface="FreightSansLFPro Medium"/>
              </a:rPr>
              <a:t> Tian</a:t>
            </a:r>
            <a:endParaRPr lang="en-US" sz="2800" dirty="0">
              <a:solidFill>
                <a:srgbClr val="EDEEF1">
                  <a:lumMod val="10000"/>
                </a:srgbClr>
              </a:solidFill>
              <a:latin typeface="FreightSansLFPro Medium"/>
            </a:endParaRPr>
          </a:p>
        </p:txBody>
      </p:sp>
      <p:sp>
        <p:nvSpPr>
          <p:cNvPr id="34" name="TextBox 33"/>
          <p:cNvSpPr txBox="1"/>
          <p:nvPr/>
        </p:nvSpPr>
        <p:spPr>
          <a:xfrm>
            <a:off x="15975425" y="12234941"/>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err="1" smtClean="0">
                <a:solidFill>
                  <a:srgbClr val="EDEEF1">
                    <a:lumMod val="10000"/>
                  </a:srgbClr>
                </a:solidFill>
                <a:latin typeface="FreightSansLFPro Medium"/>
              </a:rPr>
              <a:t>Lior</a:t>
            </a:r>
            <a:r>
              <a:rPr lang="en-US" sz="2800" dirty="0" smtClean="0">
                <a:solidFill>
                  <a:srgbClr val="EDEEF1">
                    <a:lumMod val="10000"/>
                  </a:srgbClr>
                </a:solidFill>
                <a:latin typeface="FreightSansLFPro Medium"/>
              </a:rPr>
              <a:t> Wolf</a:t>
            </a:r>
            <a:endParaRPr lang="en-US" sz="2800" dirty="0">
              <a:solidFill>
                <a:srgbClr val="EDEEF1">
                  <a:lumMod val="10000"/>
                </a:srgbClr>
              </a:solidFill>
              <a:latin typeface="FreightSansLFPro Medium"/>
            </a:endParaRPr>
          </a:p>
        </p:txBody>
      </p:sp>
      <p:sp>
        <p:nvSpPr>
          <p:cNvPr id="35" name="TextBox 34"/>
          <p:cNvSpPr txBox="1"/>
          <p:nvPr/>
        </p:nvSpPr>
        <p:spPr>
          <a:xfrm>
            <a:off x="19816156" y="12234941"/>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smtClean="0">
                <a:solidFill>
                  <a:srgbClr val="EDEEF1">
                    <a:lumMod val="10000"/>
                  </a:srgbClr>
                </a:solidFill>
                <a:latin typeface="FreightSansLFPro Medium"/>
              </a:rPr>
              <a:t>Larry Zitnick</a:t>
            </a:r>
            <a:endParaRPr lang="en-US" sz="2800" dirty="0">
              <a:solidFill>
                <a:srgbClr val="EDEEF1">
                  <a:lumMod val="10000"/>
                </a:srgbClr>
              </a:solidFill>
              <a:latin typeface="FreightSansLFPro Medium"/>
            </a:endParaRPr>
          </a:p>
        </p:txBody>
      </p:sp>
      <p:pic>
        <p:nvPicPr>
          <p:cNvPr id="36" name="Picture 35"/>
          <p:cNvPicPr>
            <a:picLocks noChangeAspect="1"/>
          </p:cNvPicPr>
          <p:nvPr/>
        </p:nvPicPr>
        <p:blipFill>
          <a:blip r:embed="rId18"/>
          <a:stretch>
            <a:fillRect/>
          </a:stretch>
        </p:blipFill>
        <p:spPr>
          <a:xfrm>
            <a:off x="1182459" y="9617209"/>
            <a:ext cx="2508345" cy="2520521"/>
          </a:xfrm>
          <a:prstGeom prst="rect">
            <a:avLst/>
          </a:prstGeom>
        </p:spPr>
      </p:pic>
      <p:sp>
        <p:nvSpPr>
          <p:cNvPr id="37" name="TextBox 36"/>
          <p:cNvSpPr txBox="1"/>
          <p:nvPr/>
        </p:nvSpPr>
        <p:spPr>
          <a:xfrm>
            <a:off x="612493" y="12200599"/>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smtClean="0">
                <a:solidFill>
                  <a:srgbClr val="EDEEF1">
                    <a:lumMod val="10000"/>
                  </a:srgbClr>
                </a:solidFill>
                <a:latin typeface="FreightSansLFPro Medium"/>
              </a:rPr>
              <a:t>Marcus </a:t>
            </a:r>
            <a:r>
              <a:rPr lang="en-US" sz="2800" dirty="0" err="1" smtClean="0">
                <a:solidFill>
                  <a:srgbClr val="EDEEF1">
                    <a:lumMod val="10000"/>
                  </a:srgbClr>
                </a:solidFill>
                <a:latin typeface="FreightSansLFPro Medium"/>
              </a:rPr>
              <a:t>Rohrbach</a:t>
            </a:r>
            <a:endParaRPr lang="en-US" sz="2800" dirty="0">
              <a:solidFill>
                <a:srgbClr val="EDEEF1">
                  <a:lumMod val="10000"/>
                </a:srgbClr>
              </a:solidFill>
              <a:latin typeface="FreightSansLFPro Medium"/>
            </a:endParaRPr>
          </a:p>
        </p:txBody>
      </p:sp>
      <p:pic>
        <p:nvPicPr>
          <p:cNvPr id="38" name="Picture 37"/>
          <p:cNvPicPr>
            <a:picLocks noChangeAspect="1"/>
          </p:cNvPicPr>
          <p:nvPr/>
        </p:nvPicPr>
        <p:blipFill>
          <a:blip r:embed="rId19"/>
          <a:stretch>
            <a:fillRect/>
          </a:stretch>
        </p:blipFill>
        <p:spPr>
          <a:xfrm>
            <a:off x="20381862" y="2876169"/>
            <a:ext cx="2516865" cy="2516865"/>
          </a:xfrm>
          <a:prstGeom prst="ellipse">
            <a:avLst/>
          </a:prstGeom>
        </p:spPr>
      </p:pic>
      <p:sp>
        <p:nvSpPr>
          <p:cNvPr id="39" name="TextBox 38"/>
          <p:cNvSpPr txBox="1"/>
          <p:nvPr/>
        </p:nvSpPr>
        <p:spPr>
          <a:xfrm>
            <a:off x="19816156" y="5426889"/>
            <a:ext cx="3648276" cy="47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sz="2800" dirty="0" err="1" smtClean="0">
                <a:solidFill>
                  <a:srgbClr val="EDEEF1">
                    <a:lumMod val="10000"/>
                  </a:srgbClr>
                </a:solidFill>
                <a:latin typeface="FreightSansLFPro Medium"/>
              </a:rPr>
              <a:t>Iasonas</a:t>
            </a:r>
            <a:r>
              <a:rPr lang="en-US" sz="2800" dirty="0" smtClean="0">
                <a:solidFill>
                  <a:srgbClr val="EDEEF1">
                    <a:lumMod val="10000"/>
                  </a:srgbClr>
                </a:solidFill>
                <a:latin typeface="FreightSansLFPro Medium"/>
              </a:rPr>
              <a:t> Kokkinos</a:t>
            </a:r>
            <a:endParaRPr lang="en-US" sz="2800" dirty="0">
              <a:solidFill>
                <a:srgbClr val="EDEEF1">
                  <a:lumMod val="10000"/>
                </a:srgbClr>
              </a:solidFill>
              <a:latin typeface="FreightSansLFPro Medium"/>
            </a:endParaRPr>
          </a:p>
        </p:txBody>
      </p:sp>
      <p:pic>
        <p:nvPicPr>
          <p:cNvPr id="40" name="Picture 39" descr="Screen Shot 2016-05-10 at 12.15.26 AM.png"/>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220" y="253875"/>
            <a:ext cx="2223523" cy="2057794"/>
          </a:xfrm>
          <a:prstGeom prst="rect">
            <a:avLst/>
          </a:prstGeom>
        </p:spPr>
      </p:pic>
      <p:sp>
        <p:nvSpPr>
          <p:cNvPr id="41" name="Title 1"/>
          <p:cNvSpPr txBox="1">
            <a:spLocks/>
          </p:cNvSpPr>
          <p:nvPr/>
        </p:nvSpPr>
        <p:spPr>
          <a:xfrm>
            <a:off x="1587701" y="429801"/>
            <a:ext cx="13782150" cy="1838325"/>
          </a:xfrm>
          <a:prstGeom prst="rect">
            <a:avLst/>
          </a:prstGeom>
        </p:spPr>
        <p:txBody>
          <a:bodyPr vert="horz" lIns="0" tIns="0" rIns="0" bIns="0"/>
          <a:lstStyle>
            <a:lvl1pPr algn="l" defTabSz="546100">
              <a:defRPr sz="12000" b="1" i="0">
                <a:solidFill>
                  <a:schemeClr val="accent1"/>
                </a:solidFill>
                <a:latin typeface="FreightSansLFPro SmBd"/>
                <a:ea typeface="+mj-ea"/>
                <a:cs typeface="FreightSansLFPro SmBd"/>
                <a:sym typeface="Helvetica"/>
              </a:defRPr>
            </a:lvl1pPr>
            <a:lvl2pPr indent="228600" algn="ctr" defTabSz="546100">
              <a:defRPr sz="11400">
                <a:solidFill>
                  <a:srgbClr val="53585F"/>
                </a:solidFill>
                <a:latin typeface="+mj-lt"/>
                <a:ea typeface="+mj-ea"/>
                <a:cs typeface="+mj-cs"/>
                <a:sym typeface="Helvetica"/>
              </a:defRPr>
            </a:lvl2pPr>
            <a:lvl3pPr indent="457200" algn="ctr" defTabSz="546100">
              <a:defRPr sz="11400">
                <a:solidFill>
                  <a:srgbClr val="53585F"/>
                </a:solidFill>
                <a:latin typeface="+mj-lt"/>
                <a:ea typeface="+mj-ea"/>
                <a:cs typeface="+mj-cs"/>
                <a:sym typeface="Helvetica"/>
              </a:defRPr>
            </a:lvl3pPr>
            <a:lvl4pPr indent="685800" algn="ctr" defTabSz="546100">
              <a:defRPr sz="11400">
                <a:solidFill>
                  <a:srgbClr val="53585F"/>
                </a:solidFill>
                <a:latin typeface="+mj-lt"/>
                <a:ea typeface="+mj-ea"/>
                <a:cs typeface="+mj-cs"/>
                <a:sym typeface="Helvetica"/>
              </a:defRPr>
            </a:lvl4pPr>
            <a:lvl5pPr indent="914400" algn="ctr" defTabSz="546100">
              <a:defRPr sz="11400">
                <a:solidFill>
                  <a:srgbClr val="53585F"/>
                </a:solidFill>
                <a:latin typeface="+mj-lt"/>
                <a:ea typeface="+mj-ea"/>
                <a:cs typeface="+mj-cs"/>
                <a:sym typeface="Helvetica"/>
              </a:defRPr>
            </a:lvl5pPr>
            <a:lvl6pPr indent="1143000" algn="ctr" defTabSz="546100">
              <a:defRPr sz="11400">
                <a:solidFill>
                  <a:srgbClr val="53585F"/>
                </a:solidFill>
                <a:latin typeface="+mj-lt"/>
                <a:ea typeface="+mj-ea"/>
                <a:cs typeface="+mj-cs"/>
                <a:sym typeface="Helvetica"/>
              </a:defRPr>
            </a:lvl6pPr>
            <a:lvl7pPr indent="1371600" algn="ctr" defTabSz="546100">
              <a:defRPr sz="11400">
                <a:solidFill>
                  <a:srgbClr val="53585F"/>
                </a:solidFill>
                <a:latin typeface="+mj-lt"/>
                <a:ea typeface="+mj-ea"/>
                <a:cs typeface="+mj-cs"/>
                <a:sym typeface="Helvetica"/>
              </a:defRPr>
            </a:lvl7pPr>
            <a:lvl8pPr indent="1600200" algn="ctr" defTabSz="546100">
              <a:defRPr sz="11400">
                <a:solidFill>
                  <a:srgbClr val="53585F"/>
                </a:solidFill>
                <a:latin typeface="+mj-lt"/>
                <a:ea typeface="+mj-ea"/>
                <a:cs typeface="+mj-cs"/>
                <a:sym typeface="Helvetica"/>
              </a:defRPr>
            </a:lvl8pPr>
            <a:lvl9pPr indent="1828800" algn="ctr" defTabSz="546100">
              <a:defRPr sz="11400">
                <a:solidFill>
                  <a:srgbClr val="53585F"/>
                </a:solidFill>
                <a:latin typeface="+mj-lt"/>
                <a:ea typeface="+mj-ea"/>
                <a:cs typeface="+mj-cs"/>
                <a:sym typeface="Helvetica"/>
              </a:defRPr>
            </a:lvl9pPr>
          </a:lstStyle>
          <a:p>
            <a:pPr algn="ctr"/>
            <a:r>
              <a:rPr lang="en-US" sz="9600" b="0" dirty="0">
                <a:solidFill>
                  <a:srgbClr val="0365C0">
                    <a:lumMod val="75000"/>
                  </a:srgbClr>
                </a:solidFill>
                <a:latin typeface="FreightSansLFPro"/>
                <a:cs typeface="FreightSansLFPro"/>
              </a:rPr>
              <a:t>Facebook AI Research</a:t>
            </a:r>
          </a:p>
        </p:txBody>
      </p:sp>
    </p:spTree>
    <p:extLst>
      <p:ext uri="{BB962C8B-B14F-4D97-AF65-F5344CB8AC3E}">
        <p14:creationId xmlns:p14="http://schemas.microsoft.com/office/powerpoint/2010/main" val="1932734959"/>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116641" y="7146305"/>
            <a:ext cx="13782150" cy="1838325"/>
          </a:xfrm>
          <a:prstGeom prst="rect">
            <a:avLst/>
          </a:prstGeom>
        </p:spPr>
        <p:txBody>
          <a:bodyPr vert="horz" lIns="0" tIns="0" rIns="0" bIns="0"/>
          <a:lstStyle>
            <a:lvl1pPr algn="l" defTabSz="546100">
              <a:defRPr sz="12000" b="1" i="0">
                <a:solidFill>
                  <a:schemeClr val="accent1"/>
                </a:solidFill>
                <a:latin typeface="FreightSansLFPro SmBd"/>
                <a:ea typeface="+mj-ea"/>
                <a:cs typeface="FreightSansLFPro SmBd"/>
                <a:sym typeface="Helvetica"/>
              </a:defRPr>
            </a:lvl1pPr>
            <a:lvl2pPr indent="228600" algn="ctr" defTabSz="546100">
              <a:defRPr sz="11400">
                <a:solidFill>
                  <a:srgbClr val="53585F"/>
                </a:solidFill>
                <a:latin typeface="+mj-lt"/>
                <a:ea typeface="+mj-ea"/>
                <a:cs typeface="+mj-cs"/>
                <a:sym typeface="Helvetica"/>
              </a:defRPr>
            </a:lvl2pPr>
            <a:lvl3pPr indent="457200" algn="ctr" defTabSz="546100">
              <a:defRPr sz="11400">
                <a:solidFill>
                  <a:srgbClr val="53585F"/>
                </a:solidFill>
                <a:latin typeface="+mj-lt"/>
                <a:ea typeface="+mj-ea"/>
                <a:cs typeface="+mj-cs"/>
                <a:sym typeface="Helvetica"/>
              </a:defRPr>
            </a:lvl3pPr>
            <a:lvl4pPr indent="685800" algn="ctr" defTabSz="546100">
              <a:defRPr sz="11400">
                <a:solidFill>
                  <a:srgbClr val="53585F"/>
                </a:solidFill>
                <a:latin typeface="+mj-lt"/>
                <a:ea typeface="+mj-ea"/>
                <a:cs typeface="+mj-cs"/>
                <a:sym typeface="Helvetica"/>
              </a:defRPr>
            </a:lvl4pPr>
            <a:lvl5pPr indent="914400" algn="ctr" defTabSz="546100">
              <a:defRPr sz="11400">
                <a:solidFill>
                  <a:srgbClr val="53585F"/>
                </a:solidFill>
                <a:latin typeface="+mj-lt"/>
                <a:ea typeface="+mj-ea"/>
                <a:cs typeface="+mj-cs"/>
                <a:sym typeface="Helvetica"/>
              </a:defRPr>
            </a:lvl5pPr>
            <a:lvl6pPr indent="1143000" algn="ctr" defTabSz="546100">
              <a:defRPr sz="11400">
                <a:solidFill>
                  <a:srgbClr val="53585F"/>
                </a:solidFill>
                <a:latin typeface="+mj-lt"/>
                <a:ea typeface="+mj-ea"/>
                <a:cs typeface="+mj-cs"/>
                <a:sym typeface="Helvetica"/>
              </a:defRPr>
            </a:lvl6pPr>
            <a:lvl7pPr indent="1371600" algn="ctr" defTabSz="546100">
              <a:defRPr sz="11400">
                <a:solidFill>
                  <a:srgbClr val="53585F"/>
                </a:solidFill>
                <a:latin typeface="+mj-lt"/>
                <a:ea typeface="+mj-ea"/>
                <a:cs typeface="+mj-cs"/>
                <a:sym typeface="Helvetica"/>
              </a:defRPr>
            </a:lvl7pPr>
            <a:lvl8pPr indent="1600200" algn="ctr" defTabSz="546100">
              <a:defRPr sz="11400">
                <a:solidFill>
                  <a:srgbClr val="53585F"/>
                </a:solidFill>
                <a:latin typeface="+mj-lt"/>
                <a:ea typeface="+mj-ea"/>
                <a:cs typeface="+mj-cs"/>
                <a:sym typeface="Helvetica"/>
              </a:defRPr>
            </a:lvl8pPr>
            <a:lvl9pPr indent="1828800" algn="ctr" defTabSz="546100">
              <a:defRPr sz="11400">
                <a:solidFill>
                  <a:srgbClr val="53585F"/>
                </a:solidFill>
                <a:latin typeface="+mj-lt"/>
                <a:ea typeface="+mj-ea"/>
                <a:cs typeface="+mj-cs"/>
                <a:sym typeface="Helvetica"/>
              </a:defRPr>
            </a:lvl9pPr>
          </a:lstStyle>
          <a:p>
            <a:pPr algn="ctr"/>
            <a:r>
              <a:rPr lang="en-US" sz="9600" b="0" dirty="0">
                <a:solidFill>
                  <a:srgbClr val="0365C0"/>
                </a:solidFill>
                <a:latin typeface="FreightSansLFPro"/>
                <a:cs typeface="FreightSansLFPro"/>
              </a:rPr>
              <a:t>Facebook AI Research</a:t>
            </a:r>
          </a:p>
        </p:txBody>
      </p:sp>
      <p:pic>
        <p:nvPicPr>
          <p:cNvPr id="7" name="Picture 6" descr="Screen Shot 2016-05-10 at 12.15.26 A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09865" y="4051177"/>
            <a:ext cx="3520311" cy="3257927"/>
          </a:xfrm>
          <a:prstGeom prst="rect">
            <a:avLst/>
          </a:prstGeom>
        </p:spPr>
      </p:pic>
    </p:spTree>
    <p:extLst>
      <p:ext uri="{BB962C8B-B14F-4D97-AF65-F5344CB8AC3E}">
        <p14:creationId xmlns:p14="http://schemas.microsoft.com/office/powerpoint/2010/main" val="1232297184"/>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665" y="4937515"/>
            <a:ext cx="22742191" cy="1581151"/>
          </a:xfrm>
        </p:spPr>
        <p:txBody>
          <a:bodyPr/>
          <a:lstStyle/>
          <a:p>
            <a:r>
              <a:rPr lang="en-US" dirty="0" smtClean="0"/>
              <a:t>Impact shapes the research field.</a:t>
            </a:r>
            <a:endParaRPr lang="en-US" dirty="0"/>
          </a:p>
        </p:txBody>
      </p:sp>
      <p:sp>
        <p:nvSpPr>
          <p:cNvPr id="4" name="Title 1"/>
          <p:cNvSpPr txBox="1">
            <a:spLocks/>
          </p:cNvSpPr>
          <p:nvPr/>
        </p:nvSpPr>
        <p:spPr>
          <a:xfrm>
            <a:off x="4374873" y="7833115"/>
            <a:ext cx="22742191"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en-US" sz="8000" dirty="0" smtClean="0"/>
              <a:t>Impact may </a:t>
            </a:r>
            <a:r>
              <a:rPr lang="en-US" sz="8000" smtClean="0"/>
              <a:t>be positive </a:t>
            </a:r>
            <a:r>
              <a:rPr lang="mr-IN" sz="8000" dirty="0" smtClean="0"/>
              <a:t>…</a:t>
            </a:r>
            <a:endParaRPr lang="en-US" sz="8000" dirty="0"/>
          </a:p>
        </p:txBody>
      </p:sp>
      <p:sp>
        <p:nvSpPr>
          <p:cNvPr id="5" name="Title 1"/>
          <p:cNvSpPr txBox="1">
            <a:spLocks/>
          </p:cNvSpPr>
          <p:nvPr/>
        </p:nvSpPr>
        <p:spPr>
          <a:xfrm>
            <a:off x="12025353" y="9938139"/>
            <a:ext cx="13138935" cy="1581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marL="0" marR="0" indent="0" algn="l" defTabSz="457200" latinLnBrk="0">
              <a:lnSpc>
                <a:spcPct val="80000"/>
              </a:lnSpc>
              <a:spcBef>
                <a:spcPts val="0"/>
              </a:spcBef>
              <a:spcAft>
                <a:spcPts val="0"/>
              </a:spcAft>
              <a:buClrTx/>
              <a:buSzTx/>
              <a:buFontTx/>
              <a:buNone/>
              <a:tabLst/>
              <a:defRPr sz="10000" b="0" i="0" u="none" strike="noStrike" cap="none" spc="0" baseline="0">
                <a:ln>
                  <a:noFill/>
                </a:ln>
                <a:solidFill>
                  <a:srgbClr val="4591B3"/>
                </a:solidFill>
                <a:uFillTx/>
                <a:latin typeface="FreightSansLFPro Semibold"/>
                <a:ea typeface="FreightSansLFPro Semibold"/>
                <a:cs typeface="FreightSansLFPro Semibold"/>
                <a:sym typeface="FreightSansLFPro Semibold"/>
              </a:defRPr>
            </a:lvl1pPr>
            <a:lvl2pPr marL="0" marR="0" indent="228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2pPr>
            <a:lvl3pPr marL="0" marR="0" indent="457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3pPr>
            <a:lvl4pPr marL="0" marR="0" indent="685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4pPr>
            <a:lvl5pPr marL="0" marR="0" indent="9144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5pPr>
            <a:lvl6pPr marL="0" marR="0" indent="11430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6pPr>
            <a:lvl7pPr marL="0" marR="0" indent="13716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7pPr>
            <a:lvl8pPr marL="0" marR="0" indent="16002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8pPr>
            <a:lvl9pPr marL="0" marR="0" indent="1828800" algn="ctr" defTabSz="546100" latinLnBrk="0">
              <a:lnSpc>
                <a:spcPct val="100000"/>
              </a:lnSpc>
              <a:spcBef>
                <a:spcPts val="0"/>
              </a:spcBef>
              <a:spcAft>
                <a:spcPts val="0"/>
              </a:spcAft>
              <a:buClrTx/>
              <a:buSzTx/>
              <a:buFontTx/>
              <a:buNone/>
              <a:tabLst/>
              <a:defRPr sz="11400" b="0" i="0" u="none" strike="noStrike" cap="none" spc="0" baseline="0">
                <a:ln>
                  <a:noFill/>
                </a:ln>
                <a:solidFill>
                  <a:srgbClr val="FFFFFF"/>
                </a:solidFill>
                <a:uFillTx/>
                <a:latin typeface="FreightSansLFPro Semibold"/>
                <a:ea typeface="FreightSansLFPro Semibold"/>
                <a:cs typeface="FreightSansLFPro Semibold"/>
                <a:sym typeface="FreightSansLFPro Semibold"/>
              </a:defRPr>
            </a:lvl9pPr>
          </a:lstStyle>
          <a:p>
            <a:pPr hangingPunct="1"/>
            <a:r>
              <a:rPr lang="mr-IN" sz="8000" dirty="0" smtClean="0"/>
              <a:t>…</a:t>
            </a:r>
            <a:r>
              <a:rPr lang="en-US" sz="8000" dirty="0" smtClean="0"/>
              <a:t> and it may be negative.</a:t>
            </a:r>
            <a:endParaRPr lang="en-US" sz="8000" dirty="0"/>
          </a:p>
        </p:txBody>
      </p:sp>
    </p:spTree>
    <p:extLst>
      <p:ext uri="{BB962C8B-B14F-4D97-AF65-F5344CB8AC3E}">
        <p14:creationId xmlns:p14="http://schemas.microsoft.com/office/powerpoint/2010/main" val="4444836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411712" y="5888736"/>
            <a:ext cx="1682496" cy="168249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6" name="Right Arrow 5"/>
          <p:cNvSpPr/>
          <p:nvPr/>
        </p:nvSpPr>
        <p:spPr>
          <a:xfrm rot="6722522">
            <a:off x="8857037" y="9259824"/>
            <a:ext cx="3950208" cy="1280160"/>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8" name="Right Arrow 7"/>
          <p:cNvSpPr/>
          <p:nvPr/>
        </p:nvSpPr>
        <p:spPr>
          <a:xfrm rot="19637660">
            <a:off x="12949885" y="3541936"/>
            <a:ext cx="6183478" cy="1280160"/>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9" name="Right Arrow 8"/>
          <p:cNvSpPr/>
          <p:nvPr/>
        </p:nvSpPr>
        <p:spPr>
          <a:xfrm rot="11254932">
            <a:off x="8245476" y="5765715"/>
            <a:ext cx="2619505" cy="1280160"/>
          </a:xfrm>
          <a:prstGeom prst="rightArrow">
            <a:avLst>
              <a:gd name="adj1" fmla="val 45841"/>
              <a:gd name="adj2" fmla="val 80772"/>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Tree>
    <p:extLst>
      <p:ext uri="{BB962C8B-B14F-4D97-AF65-F5344CB8AC3E}">
        <p14:creationId xmlns:p14="http://schemas.microsoft.com/office/powerpoint/2010/main" val="10568647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4.png"/></Relationships>
</file>

<file path=ppt/theme/_rels/theme13.xml.rels><?xml version="1.0" encoding="UTF-8" standalone="yes"?>
<Relationships xmlns="http://schemas.openxmlformats.org/package/2006/relationships"><Relationship Id="rId1" Type="http://schemas.openxmlformats.org/officeDocument/2006/relationships/image" Target="../media/image14.png"/></Relationships>
</file>

<file path=ppt/theme/_rels/theme14.xml.rels><?xml version="1.0" encoding="UTF-8" standalone="yes"?>
<Relationships xmlns="http://schemas.openxmlformats.org/package/2006/relationships"><Relationship Id="rId1" Type="http://schemas.openxmlformats.org/officeDocument/2006/relationships/image" Target="../media/image14.png"/></Relationships>
</file>

<file path=ppt/theme/_rels/theme16.xml.rels><?xml version="1.0" encoding="UTF-8" standalone="yes"?>
<Relationships xmlns="http://schemas.openxmlformats.org/package/2006/relationships"><Relationship Id="rId1" Type="http://schemas.openxmlformats.org/officeDocument/2006/relationships/image" Target="../media/image14.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EDEEF1"/>
      </a:dk1>
      <a:lt1>
        <a:srgbClr val="7D849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reightSansLFPro Medium"/>
        <a:ea typeface="FreightSansLFPro Medium"/>
        <a:cs typeface="FreightSansLFPro Medium"/>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White">
  <a:themeElements>
    <a:clrScheme name="White">
      <a:dk1>
        <a:srgbClr val="EDEEF1"/>
      </a:dk1>
      <a:lt1>
        <a:srgbClr val="7D849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reightSansLFPro Medium"/>
        <a:ea typeface="FreightSansLFPro Medium"/>
        <a:cs typeface="FreightSansLFPro Medium"/>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57200" rtl="0" fontAlgn="auto" latinLnBrk="0" hangingPunct="0">
          <a:lnSpc>
            <a:spcPct val="110000"/>
          </a:lnSpc>
          <a:spcBef>
            <a:spcPts val="0"/>
          </a:spcBef>
          <a:spcAft>
            <a:spcPts val="0"/>
          </a:spcAft>
          <a:buClrTx/>
          <a:buSzTx/>
          <a:buFontTx/>
          <a:buNone/>
          <a:tabLst/>
          <a:defRPr kumimoji="0" sz="7000" b="0" i="0" u="none" strike="noStrike" cap="none" spc="0" normalizeH="0" baseline="0">
            <a:ln>
              <a:noFill/>
            </a:ln>
            <a:solidFill>
              <a:srgbClr val="7D8490"/>
            </a:solidFill>
            <a:effectLst/>
            <a:uFillTx/>
            <a:latin typeface="FreightSansLFPro"/>
            <a:ea typeface="FreightSansLFPro"/>
            <a:cs typeface="FreightSansLFPro"/>
            <a:sym typeface="FreightSansLF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4_White">
  <a:themeElements>
    <a:clrScheme name="White">
      <a:dk1>
        <a:srgbClr val="EDEEF1"/>
      </a:dk1>
      <a:lt1>
        <a:srgbClr val="7D849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reightSansLFPro Medium"/>
        <a:ea typeface="FreightSansLFPro Medium"/>
        <a:cs typeface="FreightSansLFPro Medium"/>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57200" rtl="0" fontAlgn="auto" latinLnBrk="0" hangingPunct="0">
          <a:lnSpc>
            <a:spcPct val="110000"/>
          </a:lnSpc>
          <a:spcBef>
            <a:spcPts val="0"/>
          </a:spcBef>
          <a:spcAft>
            <a:spcPts val="0"/>
          </a:spcAft>
          <a:buClrTx/>
          <a:buSzTx/>
          <a:buFontTx/>
          <a:buNone/>
          <a:tabLst/>
          <a:defRPr kumimoji="0" sz="7000" b="0" i="0" u="none" strike="noStrike" cap="none" spc="0" normalizeH="0" baseline="0">
            <a:ln>
              <a:noFill/>
            </a:ln>
            <a:solidFill>
              <a:srgbClr val="7D8490"/>
            </a:solidFill>
            <a:effectLst/>
            <a:uFillTx/>
            <a:latin typeface="FreightSansLFPro"/>
            <a:ea typeface="FreightSansLFPro"/>
            <a:cs typeface="FreightSansLFPro"/>
            <a:sym typeface="FreightSansLF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5_White">
  <a:themeElements>
    <a:clrScheme name="White">
      <a:dk1>
        <a:srgbClr val="EDEEF1"/>
      </a:dk1>
      <a:lt1>
        <a:srgbClr val="7D849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reightSansLFPro Medium"/>
        <a:ea typeface="FreightSansLFPro Medium"/>
        <a:cs typeface="FreightSansLFPro Medium"/>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57200" rtl="0" fontAlgn="auto" latinLnBrk="0" hangingPunct="0">
          <a:lnSpc>
            <a:spcPct val="110000"/>
          </a:lnSpc>
          <a:spcBef>
            <a:spcPts val="0"/>
          </a:spcBef>
          <a:spcAft>
            <a:spcPts val="0"/>
          </a:spcAft>
          <a:buClrTx/>
          <a:buSzTx/>
          <a:buFontTx/>
          <a:buNone/>
          <a:tabLst/>
          <a:defRPr kumimoji="0" sz="7000" b="0" i="0" u="none" strike="noStrike" cap="none" spc="0" normalizeH="0" baseline="0">
            <a:ln>
              <a:noFill/>
            </a:ln>
            <a:solidFill>
              <a:srgbClr val="7D8490"/>
            </a:solidFill>
            <a:effectLst/>
            <a:uFillTx/>
            <a:latin typeface="FreightSansLFPro"/>
            <a:ea typeface="FreightSansLFPro"/>
            <a:cs typeface="FreightSansLFPro"/>
            <a:sym typeface="FreightSansLF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8_White">
  <a:themeElements>
    <a:clrScheme name="White">
      <a:dk1>
        <a:srgbClr val="EDEEF1"/>
      </a:dk1>
      <a:lt1>
        <a:srgbClr val="7D849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reightSansLFPro Medium"/>
        <a:ea typeface="FreightSansLFPro Medium"/>
        <a:cs typeface="FreightSansLFPro Medium"/>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57200" rtl="0" fontAlgn="auto" latinLnBrk="0" hangingPunct="0">
          <a:lnSpc>
            <a:spcPct val="110000"/>
          </a:lnSpc>
          <a:spcBef>
            <a:spcPts val="0"/>
          </a:spcBef>
          <a:spcAft>
            <a:spcPts val="0"/>
          </a:spcAft>
          <a:buClrTx/>
          <a:buSzTx/>
          <a:buFontTx/>
          <a:buNone/>
          <a:tabLst/>
          <a:defRPr kumimoji="0" sz="7000" b="0" i="0" u="none" strike="noStrike" cap="none" spc="0" normalizeH="0" baseline="0">
            <a:ln>
              <a:noFill/>
            </a:ln>
            <a:solidFill>
              <a:srgbClr val="7D8490"/>
            </a:solidFill>
            <a:effectLst/>
            <a:uFillTx/>
            <a:latin typeface="FreightSansLFPro"/>
            <a:ea typeface="FreightSansLFPro"/>
            <a:cs typeface="FreightSansLFPro"/>
            <a:sym typeface="FreightSansLF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reightSansLFPro Medium"/>
        <a:ea typeface="FreightSansLFPro Medium"/>
        <a:cs typeface="FreightSansLFPro Medium"/>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57200" rtl="0" fontAlgn="auto" latinLnBrk="0"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hite">
  <a:themeElements>
    <a:clrScheme name="Facebook">
      <a:dk1>
        <a:srgbClr val="53585F"/>
      </a:dk1>
      <a:lt1>
        <a:srgbClr val="FFFFFF"/>
      </a:lt1>
      <a:dk2>
        <a:srgbClr val="7D8490"/>
      </a:dk2>
      <a:lt2>
        <a:srgbClr val="EDEEF1"/>
      </a:lt2>
      <a:accent1>
        <a:srgbClr val="3B5998"/>
      </a:accent1>
      <a:accent2>
        <a:srgbClr val="6D84B4"/>
      </a:accent2>
      <a:accent3>
        <a:srgbClr val="D8DFEA"/>
      </a:accent3>
      <a:accent4>
        <a:srgbClr val="FBC300"/>
      </a:accent4>
      <a:accent5>
        <a:srgbClr val="FBEAAD"/>
      </a:accent5>
      <a:accent6>
        <a:srgbClr val="5890FF"/>
      </a:accent6>
      <a:hlink>
        <a:srgbClr val="0000FF"/>
      </a:hlink>
      <a:folHlink>
        <a:srgbClr val="0000FF"/>
      </a:folHlink>
    </a:clrScheme>
    <a:fontScheme name="White">
      <a:majorFont>
        <a:latin typeface="Helvetica"/>
        <a:ea typeface="Helvetica"/>
        <a:cs typeface="Helvetica"/>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76200" tIns="76200" rIns="76200" bIns="762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6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0" tIns="0" rIns="0" bIns="0" numCol="1" spcCol="38100" rtlCol="0" anchor="ctr">
        <a:spAutoFit/>
      </a:bodyPr>
      <a:lstStyle>
        <a:defPPr marL="0" marR="0" indent="0" algn="ctr" defTabSz="457200" rtl="0" fontAlgn="auto" latinLnBrk="1" hangingPunct="0">
          <a:lnSpc>
            <a:spcPct val="110000"/>
          </a:lnSpc>
          <a:spcBef>
            <a:spcPts val="0"/>
          </a:spcBef>
          <a:spcAft>
            <a:spcPts val="0"/>
          </a:spcAft>
          <a:buClrTx/>
          <a:buSzTx/>
          <a:buFontTx/>
          <a:buNone/>
          <a:tabLst/>
          <a:defRPr kumimoji="0" sz="9000" b="0" i="0" u="none" strike="noStrike" cap="none" spc="0" normalizeH="0" baseline="0">
            <a:ln>
              <a:noFill/>
            </a:ln>
            <a:solidFill>
              <a:srgbClr val="7D8490"/>
            </a:solidFill>
            <a:effectLst/>
            <a:uFillTx/>
            <a:latin typeface="Vista Sans OT Medium"/>
            <a:ea typeface="Vista Sans OT Medium"/>
            <a:cs typeface="Vista Sans OT Medium"/>
            <a:sym typeface="Vista Sans O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Faculty Summit 2015">
  <a:themeElements>
    <a:clrScheme name="Custom 7">
      <a:dk1>
        <a:srgbClr val="505050"/>
      </a:dk1>
      <a:lt1>
        <a:sysClr val="window" lastClr="FFFFFF"/>
      </a:lt1>
      <a:dk2>
        <a:srgbClr val="00188F"/>
      </a:dk2>
      <a:lt2>
        <a:srgbClr val="EEECE1"/>
      </a:lt2>
      <a:accent1>
        <a:srgbClr val="0078D7"/>
      </a:accent1>
      <a:accent2>
        <a:srgbClr val="00BCF2"/>
      </a:accent2>
      <a:accent3>
        <a:srgbClr val="008272"/>
      </a:accent3>
      <a:accent4>
        <a:srgbClr val="00B294"/>
      </a:accent4>
      <a:accent5>
        <a:srgbClr val="002050"/>
      </a:accent5>
      <a:accent6>
        <a:srgbClr val="FF8C00"/>
      </a:accent6>
      <a:hlink>
        <a:srgbClr val="0000FF"/>
      </a:hlink>
      <a:folHlink>
        <a:srgbClr val="800080"/>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gradFill>
              <a:gsLst>
                <a:gs pos="0">
                  <a:schemeClr val="tx2"/>
                </a:gs>
                <a:gs pos="100000">
                  <a:schemeClr val="tx2"/>
                </a:gs>
              </a:gsLst>
              <a:lin ang="16200000" scaled="0"/>
            </a:gra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02159_FacSum2015_PPT-Template_16-9_r02.potx" id="{C237E90A-F36A-4C47-B7DD-FB7D88269995}" vid="{97CEC05E-96AF-4034-B788-93269D869AFC}"/>
    </a:ext>
  </a:extLst>
</a:theme>
</file>

<file path=ppt/theme/theme6.xml><?xml version="1.0" encoding="utf-8"?>
<a:theme xmlns:a="http://schemas.openxmlformats.org/drawingml/2006/main" name="4_Faculty Summit 2015">
  <a:themeElements>
    <a:clrScheme name="Custom 7">
      <a:dk1>
        <a:srgbClr val="505050"/>
      </a:dk1>
      <a:lt1>
        <a:sysClr val="window" lastClr="FFFFFF"/>
      </a:lt1>
      <a:dk2>
        <a:srgbClr val="00188F"/>
      </a:dk2>
      <a:lt2>
        <a:srgbClr val="EEECE1"/>
      </a:lt2>
      <a:accent1>
        <a:srgbClr val="0078D7"/>
      </a:accent1>
      <a:accent2>
        <a:srgbClr val="00BCF2"/>
      </a:accent2>
      <a:accent3>
        <a:srgbClr val="008272"/>
      </a:accent3>
      <a:accent4>
        <a:srgbClr val="00B294"/>
      </a:accent4>
      <a:accent5>
        <a:srgbClr val="002050"/>
      </a:accent5>
      <a:accent6>
        <a:srgbClr val="FF8C00"/>
      </a:accent6>
      <a:hlink>
        <a:srgbClr val="0000FF"/>
      </a:hlink>
      <a:folHlink>
        <a:srgbClr val="800080"/>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gradFill>
              <a:gsLst>
                <a:gs pos="0">
                  <a:schemeClr val="tx2"/>
                </a:gs>
                <a:gs pos="100000">
                  <a:schemeClr val="tx2"/>
                </a:gs>
              </a:gsLst>
              <a:lin ang="16200000" scaled="0"/>
            </a:gra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02159_FacSum2015_PPT-Template_16-9_r02.potx" id="{C237E90A-F36A-4C47-B7DD-FB7D88269995}" vid="{97CEC05E-96AF-4034-B788-93269D869AFC}"/>
    </a:ext>
  </a:extLst>
</a:theme>
</file>

<file path=ppt/theme/theme7.xml><?xml version="1.0" encoding="utf-8"?>
<a:theme xmlns:a="http://schemas.openxmlformats.org/drawingml/2006/main" name="Faculty Summit 2015">
  <a:themeElements>
    <a:clrScheme name="Custom 7">
      <a:dk1>
        <a:srgbClr val="505050"/>
      </a:dk1>
      <a:lt1>
        <a:sysClr val="window" lastClr="FFFFFF"/>
      </a:lt1>
      <a:dk2>
        <a:srgbClr val="00188F"/>
      </a:dk2>
      <a:lt2>
        <a:srgbClr val="EEECE1"/>
      </a:lt2>
      <a:accent1>
        <a:srgbClr val="0078D7"/>
      </a:accent1>
      <a:accent2>
        <a:srgbClr val="00BCF2"/>
      </a:accent2>
      <a:accent3>
        <a:srgbClr val="008272"/>
      </a:accent3>
      <a:accent4>
        <a:srgbClr val="00B294"/>
      </a:accent4>
      <a:accent5>
        <a:srgbClr val="002050"/>
      </a:accent5>
      <a:accent6>
        <a:srgbClr val="FF8C00"/>
      </a:accent6>
      <a:hlink>
        <a:srgbClr val="0000FF"/>
      </a:hlink>
      <a:folHlink>
        <a:srgbClr val="800080"/>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gradFill>
              <a:gsLst>
                <a:gs pos="0">
                  <a:schemeClr val="tx2"/>
                </a:gs>
                <a:gs pos="100000">
                  <a:schemeClr val="tx2"/>
                </a:gs>
              </a:gsLst>
              <a:lin ang="16200000" scaled="0"/>
            </a:gra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02159_FacSum2015_PPT-Template_16-9_r02.potx" id="{C237E90A-F36A-4C47-B7DD-FB7D88269995}" vid="{97CEC05E-96AF-4034-B788-93269D869AFC}"/>
    </a:ext>
  </a:extLst>
</a:theme>
</file>

<file path=ppt/theme/theme8.xml><?xml version="1.0" encoding="utf-8"?>
<a:theme xmlns:a="http://schemas.openxmlformats.org/drawingml/2006/main" name="2_Faculty Summit 2015">
  <a:themeElements>
    <a:clrScheme name="Custom 7">
      <a:dk1>
        <a:srgbClr val="505050"/>
      </a:dk1>
      <a:lt1>
        <a:sysClr val="window" lastClr="FFFFFF"/>
      </a:lt1>
      <a:dk2>
        <a:srgbClr val="00188F"/>
      </a:dk2>
      <a:lt2>
        <a:srgbClr val="EEECE1"/>
      </a:lt2>
      <a:accent1>
        <a:srgbClr val="0078D7"/>
      </a:accent1>
      <a:accent2>
        <a:srgbClr val="00BCF2"/>
      </a:accent2>
      <a:accent3>
        <a:srgbClr val="008272"/>
      </a:accent3>
      <a:accent4>
        <a:srgbClr val="00B294"/>
      </a:accent4>
      <a:accent5>
        <a:srgbClr val="002050"/>
      </a:accent5>
      <a:accent6>
        <a:srgbClr val="FF8C00"/>
      </a:accent6>
      <a:hlink>
        <a:srgbClr val="0000FF"/>
      </a:hlink>
      <a:folHlink>
        <a:srgbClr val="800080"/>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gradFill>
              <a:gsLst>
                <a:gs pos="0">
                  <a:schemeClr val="tx2"/>
                </a:gs>
                <a:gs pos="100000">
                  <a:schemeClr val="tx2"/>
                </a:gs>
              </a:gsLst>
              <a:lin ang="16200000" scaled="0"/>
            </a:gra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02159_FacSum2015_PPT-Template_16-9_r02.potx" id="{C237E90A-F36A-4C47-B7DD-FB7D88269995}" vid="{97CEC05E-96AF-4034-B788-93269D869AFC}"/>
    </a:ext>
  </a:extLst>
</a:theme>
</file>

<file path=ppt/theme/theme9.xml><?xml version="1.0" encoding="utf-8"?>
<a:theme xmlns:a="http://schemas.openxmlformats.org/drawingml/2006/main" name="3_Faculty Summit 2015">
  <a:themeElements>
    <a:clrScheme name="Custom 7">
      <a:dk1>
        <a:srgbClr val="505050"/>
      </a:dk1>
      <a:lt1>
        <a:sysClr val="window" lastClr="FFFFFF"/>
      </a:lt1>
      <a:dk2>
        <a:srgbClr val="00188F"/>
      </a:dk2>
      <a:lt2>
        <a:srgbClr val="EEECE1"/>
      </a:lt2>
      <a:accent1>
        <a:srgbClr val="0078D7"/>
      </a:accent1>
      <a:accent2>
        <a:srgbClr val="00BCF2"/>
      </a:accent2>
      <a:accent3>
        <a:srgbClr val="008272"/>
      </a:accent3>
      <a:accent4>
        <a:srgbClr val="00B294"/>
      </a:accent4>
      <a:accent5>
        <a:srgbClr val="002050"/>
      </a:accent5>
      <a:accent6>
        <a:srgbClr val="FF8C00"/>
      </a:accent6>
      <a:hlink>
        <a:srgbClr val="0000FF"/>
      </a:hlink>
      <a:folHlink>
        <a:srgbClr val="800080"/>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gradFill>
              <a:gsLst>
                <a:gs pos="0">
                  <a:schemeClr val="tx2"/>
                </a:gs>
                <a:gs pos="100000">
                  <a:schemeClr val="tx2"/>
                </a:gs>
              </a:gsLst>
              <a:lin ang="16200000" scaled="0"/>
            </a:gra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02159_FacSum2015_PPT-Template_16-9_r02.potx" id="{C237E90A-F36A-4C47-B7DD-FB7D88269995}" vid="{97CEC05E-96AF-4034-B788-93269D869AFC}"/>
    </a:ext>
  </a:extLst>
</a:theme>
</file>

<file path=docProps/app.xml><?xml version="1.0" encoding="utf-8"?>
<Properties xmlns="http://schemas.openxmlformats.org/officeDocument/2006/extended-properties" xmlns:vt="http://schemas.openxmlformats.org/officeDocument/2006/docPropsVTypes">
  <TotalTime>8072</TotalTime>
  <Words>1556</Words>
  <Application>Microsoft Macintosh PowerPoint</Application>
  <PresentationFormat>Custom</PresentationFormat>
  <Paragraphs>393</Paragraphs>
  <Slides>77</Slides>
  <Notes>3</Notes>
  <HiddenSlides>1</HiddenSlides>
  <MMClips>1</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77</vt:i4>
      </vt:variant>
    </vt:vector>
  </HeadingPairs>
  <TitlesOfParts>
    <vt:vector size="111" baseType="lpstr">
      <vt:lpstr>Calibri</vt:lpstr>
      <vt:lpstr>Calibri Light</vt:lpstr>
      <vt:lpstr>FreightSansLFPro</vt:lpstr>
      <vt:lpstr>FreightSansLFPro Light</vt:lpstr>
      <vt:lpstr>FreightSansLFPro Med</vt:lpstr>
      <vt:lpstr>FreightSansLFPro Medium</vt:lpstr>
      <vt:lpstr>FreightSansLFPro Semibold</vt:lpstr>
      <vt:lpstr>FreightSansLFPro SmBd</vt:lpstr>
      <vt:lpstr>Gill Sans</vt:lpstr>
      <vt:lpstr>Graphik Regular</vt:lpstr>
      <vt:lpstr>Helvetica</vt:lpstr>
      <vt:lpstr>Lucida Grande</vt:lpstr>
      <vt:lpstr>Roboto</vt:lpstr>
      <vt:lpstr>Segoe UI</vt:lpstr>
      <vt:lpstr>Segoe UI Light</vt:lpstr>
      <vt:lpstr>Segoe UI Semilight</vt:lpstr>
      <vt:lpstr>Vista Sans OT Medium</vt:lpstr>
      <vt:lpstr>Arial</vt:lpstr>
      <vt:lpstr>White</vt:lpstr>
      <vt:lpstr>Office Theme</vt:lpstr>
      <vt:lpstr>1_Office Theme</vt:lpstr>
      <vt:lpstr>2_White</vt:lpstr>
      <vt:lpstr>1_Faculty Summit 2015</vt:lpstr>
      <vt:lpstr>4_Faculty Summit 2015</vt:lpstr>
      <vt:lpstr>Faculty Summit 2015</vt:lpstr>
      <vt:lpstr>2_Faculty Summit 2015</vt:lpstr>
      <vt:lpstr>3_Faculty Summit 2015</vt:lpstr>
      <vt:lpstr>2_Office Theme</vt:lpstr>
      <vt:lpstr>3_Office Theme</vt:lpstr>
      <vt:lpstr>3_White</vt:lpstr>
      <vt:lpstr>4_White</vt:lpstr>
      <vt:lpstr>5_White</vt:lpstr>
      <vt:lpstr>4_Office Theme</vt:lpstr>
      <vt:lpstr>8_White</vt:lpstr>
      <vt:lpstr>PowerPoint Presentation</vt:lpstr>
      <vt:lpstr>Which way forward? AI + vision</vt:lpstr>
      <vt:lpstr>95% of research is </vt:lpstr>
      <vt:lpstr>50% of internships fail</vt:lpstr>
      <vt:lpstr>The point of research is not to publish…</vt:lpstr>
      <vt:lpstr>PowerPoint Presentation</vt:lpstr>
      <vt:lpstr>PowerPoint Presentation</vt:lpstr>
      <vt:lpstr>Impact shapes the research field.</vt:lpstr>
      <vt:lpstr>PowerPoint Presentation</vt:lpstr>
      <vt:lpstr>PowerPoint Presentation</vt:lpstr>
      <vt:lpstr>What does it mean to have negative impact?</vt:lpstr>
      <vt:lpstr>Need to course correct.</vt:lpstr>
      <vt:lpstr>PowerPoint Presentation</vt:lpstr>
      <vt:lpstr>PowerPoint Presentation</vt:lpstr>
      <vt:lpstr>1. A case study in language + vision tasks</vt:lpstr>
      <vt:lpstr>Let’s look back…</vt:lpstr>
      <vt:lpstr>1973</vt:lpstr>
      <vt:lpstr>1973</vt:lpstr>
      <vt:lpstr>2003</vt:lpstr>
      <vt:lpstr>INRIA Person Dataset</vt:lpstr>
      <vt:lpstr>PowerPoint Presentation</vt:lpstr>
      <vt:lpstr>The beginning of a new era…</vt:lpstr>
      <vt:lpstr>PowerPoint Presentation</vt:lpstr>
      <vt:lpstr>PowerPoint Presentation</vt:lpstr>
      <vt:lpstr>PowerPoint Presentation</vt:lpstr>
      <vt:lpstr>Image Captions</vt:lpstr>
      <vt:lpstr>PowerPoint Presentation</vt:lpstr>
      <vt:lpstr>Timeline</vt:lpstr>
      <vt:lpstr>The Great Freak Out</vt:lpstr>
      <vt:lpstr>PowerPoint Presentation</vt:lpstr>
      <vt:lpstr>The Reckoning</vt:lpstr>
      <vt:lpstr>PowerPoint Presentation</vt:lpstr>
      <vt:lpstr>The Enlightening</vt:lpstr>
      <vt:lpstr>Evaluation</vt:lpstr>
      <vt:lpstr>Evaluation</vt:lpstr>
      <vt:lpstr>Evaluation</vt:lpstr>
      <vt:lpstr>The Enlightening (part 2)</vt:lpstr>
      <vt:lpstr>PowerPoint Presentation</vt:lpstr>
      <vt:lpstr>PowerPoint Presentation</vt:lpstr>
      <vt:lpstr>PowerPoint Presentation</vt:lpstr>
      <vt:lpstr>PowerPoint Presentation</vt:lpstr>
      <vt:lpstr>Results</vt:lpstr>
      <vt:lpstr>A summary of what we messed up</vt:lpstr>
      <vt:lpstr>Vision + Language (part 2)</vt:lpstr>
      <vt:lpstr>VQA: Visual Question Answering</vt:lpstr>
      <vt:lpstr>Bias</vt:lpstr>
      <vt:lpstr>VQA  Leaderboard</vt:lpstr>
      <vt:lpstr>PowerPoint Presentation</vt:lpstr>
      <vt:lpstr>PowerPoint Presentation</vt:lpstr>
      <vt:lpstr>PowerPoint Presentation</vt:lpstr>
      <vt:lpstr>Balancing</vt:lpstr>
      <vt:lpstr>Balancing</vt:lpstr>
      <vt:lpstr>PowerPoint Presentation</vt:lpstr>
      <vt:lpstr>What fundamental problems was the dataset actually studying?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Concurrent papers</vt:lpstr>
      <vt:lpstr>PowerPoint Presentation</vt:lpstr>
      <vt:lpstr>How do we evaluate AI?</vt:lpstr>
      <vt:lpstr>Many “AI” tasks are hard to evaluate</vt:lpstr>
      <vt:lpstr>Problem blindness</vt:lpstr>
      <vt:lpstr>Why do we want to recognize chairs?</vt:lpstr>
      <vt:lpstr>Intelligent agents must interact with the world.</vt:lpstr>
      <vt:lpstr>PowerPoint Presentation</vt:lpstr>
      <vt:lpstr>PowerPoint Presentation</vt:lpstr>
      <vt:lpstr>ELF: An Extensive, Lightweight and Flexible Research Platform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Larry Zitnick</cp:lastModifiedBy>
  <cp:revision>34</cp:revision>
  <cp:lastPrinted>2016-09-12T15:07:18Z</cp:lastPrinted>
  <dcterms:modified xsi:type="dcterms:W3CDTF">2017-08-01T03:02:13Z</dcterms:modified>
</cp:coreProperties>
</file>